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23"/>
  </p:notes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2" r:id="rId9"/>
    <p:sldId id="277" r:id="rId10"/>
    <p:sldId id="272" r:id="rId11"/>
    <p:sldId id="269" r:id="rId12"/>
    <p:sldId id="281" r:id="rId13"/>
    <p:sldId id="278" r:id="rId14"/>
    <p:sldId id="274" r:id="rId15"/>
    <p:sldId id="270" r:id="rId16"/>
    <p:sldId id="282" r:id="rId17"/>
    <p:sldId id="275" r:id="rId18"/>
    <p:sldId id="265" r:id="rId19"/>
    <p:sldId id="267" r:id="rId20"/>
    <p:sldId id="280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085A08-D810-FA45-AEA8-3EE0EA6B8814}" v="1730" dt="2024-01-31T18:58:39.231"/>
    <p1510:client id="{CF0D551F-3011-4879-AE70-829C9C92924D}" v="487" dt="2024-01-31T18:59:21.644"/>
    <p1510:client id="{CF0FD1E8-6369-4FBC-A6AE-01D6F7DBB653}" v="2045" dt="2024-01-31T18:59:38.224"/>
    <p1510:client id="{F66D884E-ED0F-2344-F66C-0E0E0CE6CD0A}" v="2" dt="2024-01-31T20:16:45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y Guenthner" userId="ce3fee14-de9d-4397-8ca8-a3e6c6238498" providerId="ADAL" clId="{CF0D551F-3011-4879-AE70-829C9C92924D}"/>
    <pc:docChg chg="undo custSel addSld delSld modSld sldOrd modMainMaster">
      <pc:chgData name="Toby Guenthner" userId="ce3fee14-de9d-4397-8ca8-a3e6c6238498" providerId="ADAL" clId="{CF0D551F-3011-4879-AE70-829C9C92924D}" dt="2024-01-31T18:59:21.644" v="504" actId="255"/>
      <pc:docMkLst>
        <pc:docMk/>
      </pc:docMkLst>
      <pc:sldChg chg="delSp delDesignElem">
        <pc:chgData name="Toby Guenthner" userId="ce3fee14-de9d-4397-8ca8-a3e6c6238498" providerId="ADAL" clId="{CF0D551F-3011-4879-AE70-829C9C92924D}" dt="2024-01-31T17:48:48.379" v="76"/>
        <pc:sldMkLst>
          <pc:docMk/>
          <pc:sldMk cId="3615927337" sldId="257"/>
        </pc:sldMkLst>
        <pc:spChg chg="del">
          <ac:chgData name="Toby Guenthner" userId="ce3fee14-de9d-4397-8ca8-a3e6c6238498" providerId="ADAL" clId="{CF0D551F-3011-4879-AE70-829C9C92924D}" dt="2024-01-31T17:48:48.379" v="76"/>
          <ac:spMkLst>
            <pc:docMk/>
            <pc:sldMk cId="3615927337" sldId="257"/>
            <ac:spMk id="39" creationId="{828D1E49-2A21-4A83-A0E0-FB1597B4B2ED}"/>
          </ac:spMkLst>
        </pc:spChg>
        <pc:grpChg chg="del">
          <ac:chgData name="Toby Guenthner" userId="ce3fee14-de9d-4397-8ca8-a3e6c6238498" providerId="ADAL" clId="{CF0D551F-3011-4879-AE70-829C9C92924D}" dt="2024-01-31T17:48:48.379" v="76"/>
          <ac:grpSpMkLst>
            <pc:docMk/>
            <pc:sldMk cId="3615927337" sldId="257"/>
            <ac:grpSpMk id="40" creationId="{088B852E-5494-418B-A833-75CF016A9E20}"/>
          </ac:grpSpMkLst>
        </pc:grpChg>
      </pc:sldChg>
      <pc:sldChg chg="delSp delDesignElem">
        <pc:chgData name="Toby Guenthner" userId="ce3fee14-de9d-4397-8ca8-a3e6c6238498" providerId="ADAL" clId="{CF0D551F-3011-4879-AE70-829C9C92924D}" dt="2024-01-31T17:48:48.379" v="76"/>
        <pc:sldMkLst>
          <pc:docMk/>
          <pc:sldMk cId="398338715" sldId="259"/>
        </pc:sldMkLst>
        <pc:spChg chg="del">
          <ac:chgData name="Toby Guenthner" userId="ce3fee14-de9d-4397-8ca8-a3e6c6238498" providerId="ADAL" clId="{CF0D551F-3011-4879-AE70-829C9C92924D}" dt="2024-01-31T17:48:48.379" v="76"/>
          <ac:spMkLst>
            <pc:docMk/>
            <pc:sldMk cId="398338715" sldId="259"/>
            <ac:spMk id="39" creationId="{395EBEB9-BF72-8E31-9DDB-3F03D05509ED}"/>
          </ac:spMkLst>
        </pc:spChg>
        <pc:grpChg chg="del">
          <ac:chgData name="Toby Guenthner" userId="ce3fee14-de9d-4397-8ca8-a3e6c6238498" providerId="ADAL" clId="{CF0D551F-3011-4879-AE70-829C9C92924D}" dt="2024-01-31T17:48:48.379" v="76"/>
          <ac:grpSpMkLst>
            <pc:docMk/>
            <pc:sldMk cId="398338715" sldId="259"/>
            <ac:grpSpMk id="40" creationId="{D6CEB9F8-0694-277B-C3EE-CF2590804853}"/>
          </ac:grpSpMkLst>
        </pc:grpChg>
      </pc:sldChg>
      <pc:sldChg chg="delSp delDesignElem">
        <pc:chgData name="Toby Guenthner" userId="ce3fee14-de9d-4397-8ca8-a3e6c6238498" providerId="ADAL" clId="{CF0D551F-3011-4879-AE70-829C9C92924D}" dt="2024-01-31T17:48:48.379" v="76"/>
        <pc:sldMkLst>
          <pc:docMk/>
          <pc:sldMk cId="3150369850" sldId="260"/>
        </pc:sldMkLst>
        <pc:spChg chg="del">
          <ac:chgData name="Toby Guenthner" userId="ce3fee14-de9d-4397-8ca8-a3e6c6238498" providerId="ADAL" clId="{CF0D551F-3011-4879-AE70-829C9C92924D}" dt="2024-01-31T17:48:48.379" v="76"/>
          <ac:spMkLst>
            <pc:docMk/>
            <pc:sldMk cId="3150369850" sldId="260"/>
            <ac:spMk id="8" creationId="{E2366EBA-92FD-44AE-87A9-25E5135EB2C9}"/>
          </ac:spMkLst>
        </pc:spChg>
        <pc:spChg chg="del">
          <ac:chgData name="Toby Guenthner" userId="ce3fee14-de9d-4397-8ca8-a3e6c6238498" providerId="ADAL" clId="{CF0D551F-3011-4879-AE70-829C9C92924D}" dt="2024-01-31T17:48:48.379" v="76"/>
          <ac:spMkLst>
            <pc:docMk/>
            <pc:sldMk cId="3150369850" sldId="260"/>
            <ac:spMk id="33" creationId="{7C462C46-EFB7-4580-9921-DFC346FCC3C2}"/>
          </ac:spMkLst>
        </pc:spChg>
        <pc:spChg chg="del">
          <ac:chgData name="Toby Guenthner" userId="ce3fee14-de9d-4397-8ca8-a3e6c6238498" providerId="ADAL" clId="{CF0D551F-3011-4879-AE70-829C9C92924D}" dt="2024-01-31T17:48:48.379" v="76"/>
          <ac:spMkLst>
            <pc:docMk/>
            <pc:sldMk cId="3150369850" sldId="260"/>
            <ac:spMk id="35" creationId="{B8B918B4-AB10-4E3A-916E-A9625586EA47}"/>
          </ac:spMkLst>
        </pc:spChg>
        <pc:grpChg chg="del">
          <ac:chgData name="Toby Guenthner" userId="ce3fee14-de9d-4397-8ca8-a3e6c6238498" providerId="ADAL" clId="{CF0D551F-3011-4879-AE70-829C9C92924D}" dt="2024-01-31T17:48:48.379" v="76"/>
          <ac:grpSpMkLst>
            <pc:docMk/>
            <pc:sldMk cId="3150369850" sldId="260"/>
            <ac:grpSpMk id="10" creationId="{B437F5FC-01F7-4EB4-81E7-C27D917E9554}"/>
          </ac:grpSpMkLst>
        </pc:grpChg>
      </pc:sldChg>
      <pc:sldChg chg="delSp modSp mod delDesignElem">
        <pc:chgData name="Toby Guenthner" userId="ce3fee14-de9d-4397-8ca8-a3e6c6238498" providerId="ADAL" clId="{CF0D551F-3011-4879-AE70-829C9C92924D}" dt="2024-01-31T17:49:17.583" v="80" actId="27636"/>
        <pc:sldMkLst>
          <pc:docMk/>
          <pc:sldMk cId="3165890019" sldId="261"/>
        </pc:sldMkLst>
        <pc:spChg chg="mod">
          <ac:chgData name="Toby Guenthner" userId="ce3fee14-de9d-4397-8ca8-a3e6c6238498" providerId="ADAL" clId="{CF0D551F-3011-4879-AE70-829C9C92924D}" dt="2024-01-31T17:49:17.583" v="80" actId="27636"/>
          <ac:spMkLst>
            <pc:docMk/>
            <pc:sldMk cId="3165890019" sldId="261"/>
            <ac:spMk id="3" creationId="{80F43A61-9F5D-7819-C940-CE5721ED1623}"/>
          </ac:spMkLst>
        </pc:spChg>
        <pc:spChg chg="del">
          <ac:chgData name="Toby Guenthner" userId="ce3fee14-de9d-4397-8ca8-a3e6c6238498" providerId="ADAL" clId="{CF0D551F-3011-4879-AE70-829C9C92924D}" dt="2024-01-31T17:48:48.379" v="76"/>
          <ac:spMkLst>
            <pc:docMk/>
            <pc:sldMk cId="3165890019" sldId="261"/>
            <ac:spMk id="9" creationId="{7CC9829A-26F6-4595-8608-1A9F57DA7504}"/>
          </ac:spMkLst>
        </pc:spChg>
        <pc:grpChg chg="del">
          <ac:chgData name="Toby Guenthner" userId="ce3fee14-de9d-4397-8ca8-a3e6c6238498" providerId="ADAL" clId="{CF0D551F-3011-4879-AE70-829C9C92924D}" dt="2024-01-31T17:48:48.379" v="76"/>
          <ac:grpSpMkLst>
            <pc:docMk/>
            <pc:sldMk cId="3165890019" sldId="261"/>
            <ac:grpSpMk id="11" creationId="{75343792-FB15-4868-8582-6FB07FD06552}"/>
          </ac:grpSpMkLst>
        </pc:grpChg>
        <pc:grpChg chg="del">
          <ac:chgData name="Toby Guenthner" userId="ce3fee14-de9d-4397-8ca8-a3e6c6238498" providerId="ADAL" clId="{CF0D551F-3011-4879-AE70-829C9C92924D}" dt="2024-01-31T17:48:48.379" v="76"/>
          <ac:grpSpMkLst>
            <pc:docMk/>
            <pc:sldMk cId="3165890019" sldId="261"/>
            <ac:grpSpMk id="34" creationId="{F594A2EF-2FF2-48A2-91C9-02790030750B}"/>
          </ac:grpSpMkLst>
        </pc:grpChg>
      </pc:sldChg>
      <pc:sldChg chg="delSp delDesignElem">
        <pc:chgData name="Toby Guenthner" userId="ce3fee14-de9d-4397-8ca8-a3e6c6238498" providerId="ADAL" clId="{CF0D551F-3011-4879-AE70-829C9C92924D}" dt="2024-01-31T17:48:48.379" v="76"/>
        <pc:sldMkLst>
          <pc:docMk/>
          <pc:sldMk cId="1405870011" sldId="262"/>
        </pc:sldMkLst>
        <pc:spChg chg="del">
          <ac:chgData name="Toby Guenthner" userId="ce3fee14-de9d-4397-8ca8-a3e6c6238498" providerId="ADAL" clId="{CF0D551F-3011-4879-AE70-829C9C92924D}" dt="2024-01-31T17:48:48.379" v="76"/>
          <ac:spMkLst>
            <pc:docMk/>
            <pc:sldMk cId="1405870011" sldId="262"/>
            <ac:spMk id="8" creationId="{10CE3618-1D7A-4256-B2AF-9DB692996C65}"/>
          </ac:spMkLst>
        </pc:spChg>
        <pc:spChg chg="del">
          <ac:chgData name="Toby Guenthner" userId="ce3fee14-de9d-4397-8ca8-a3e6c6238498" providerId="ADAL" clId="{CF0D551F-3011-4879-AE70-829C9C92924D}" dt="2024-01-31T17:48:48.379" v="76"/>
          <ac:spMkLst>
            <pc:docMk/>
            <pc:sldMk cId="1405870011" sldId="262"/>
            <ac:spMk id="33" creationId="{3F39476B-1A6D-47CB-AC7A-FB87EF003323}"/>
          </ac:spMkLst>
        </pc:spChg>
        <pc:grpChg chg="del">
          <ac:chgData name="Toby Guenthner" userId="ce3fee14-de9d-4397-8ca8-a3e6c6238498" providerId="ADAL" clId="{CF0D551F-3011-4879-AE70-829C9C92924D}" dt="2024-01-31T17:48:48.379" v="76"/>
          <ac:grpSpMkLst>
            <pc:docMk/>
            <pc:sldMk cId="1405870011" sldId="262"/>
            <ac:grpSpMk id="10" creationId="{B984687B-789E-453B-921F-7804CCA6BA01}"/>
          </ac:grpSpMkLst>
        </pc:grpChg>
      </pc:sldChg>
      <pc:sldChg chg="delSp delDesignElem">
        <pc:chgData name="Toby Guenthner" userId="ce3fee14-de9d-4397-8ca8-a3e6c6238498" providerId="ADAL" clId="{CF0D551F-3011-4879-AE70-829C9C92924D}" dt="2024-01-31T17:48:48.379" v="76"/>
        <pc:sldMkLst>
          <pc:docMk/>
          <pc:sldMk cId="4197053289" sldId="263"/>
        </pc:sldMkLst>
        <pc:spChg chg="del">
          <ac:chgData name="Toby Guenthner" userId="ce3fee14-de9d-4397-8ca8-a3e6c6238498" providerId="ADAL" clId="{CF0D551F-3011-4879-AE70-829C9C92924D}" dt="2024-01-31T17:48:48.379" v="76"/>
          <ac:spMkLst>
            <pc:docMk/>
            <pc:sldMk cId="4197053289" sldId="263"/>
            <ac:spMk id="8" creationId="{E2366EBA-92FD-44AE-87A9-25E5135EB2C9}"/>
          </ac:spMkLst>
        </pc:spChg>
        <pc:spChg chg="del">
          <ac:chgData name="Toby Guenthner" userId="ce3fee14-de9d-4397-8ca8-a3e6c6238498" providerId="ADAL" clId="{CF0D551F-3011-4879-AE70-829C9C92924D}" dt="2024-01-31T17:48:48.379" v="76"/>
          <ac:spMkLst>
            <pc:docMk/>
            <pc:sldMk cId="4197053289" sldId="263"/>
            <ac:spMk id="33" creationId="{7C462C46-EFB7-4580-9921-DFC346FCC3C2}"/>
          </ac:spMkLst>
        </pc:spChg>
        <pc:spChg chg="del">
          <ac:chgData name="Toby Guenthner" userId="ce3fee14-de9d-4397-8ca8-a3e6c6238498" providerId="ADAL" clId="{CF0D551F-3011-4879-AE70-829C9C92924D}" dt="2024-01-31T17:48:48.379" v="76"/>
          <ac:spMkLst>
            <pc:docMk/>
            <pc:sldMk cId="4197053289" sldId="263"/>
            <ac:spMk id="35" creationId="{B8B918B4-AB10-4E3A-916E-A9625586EA47}"/>
          </ac:spMkLst>
        </pc:spChg>
        <pc:grpChg chg="del">
          <ac:chgData name="Toby Guenthner" userId="ce3fee14-de9d-4397-8ca8-a3e6c6238498" providerId="ADAL" clId="{CF0D551F-3011-4879-AE70-829C9C92924D}" dt="2024-01-31T17:48:48.379" v="76"/>
          <ac:grpSpMkLst>
            <pc:docMk/>
            <pc:sldMk cId="4197053289" sldId="263"/>
            <ac:grpSpMk id="10" creationId="{B437F5FC-01F7-4EB4-81E7-C27D917E9554}"/>
          </ac:grpSpMkLst>
        </pc:grpChg>
      </pc:sldChg>
      <pc:sldChg chg="modSp">
        <pc:chgData name="Toby Guenthner" userId="ce3fee14-de9d-4397-8ca8-a3e6c6238498" providerId="ADAL" clId="{CF0D551F-3011-4879-AE70-829C9C92924D}" dt="2024-01-31T17:49:17.466" v="79"/>
        <pc:sldMkLst>
          <pc:docMk/>
          <pc:sldMk cId="3548484712" sldId="264"/>
        </pc:sldMkLst>
        <pc:spChg chg="mod">
          <ac:chgData name="Toby Guenthner" userId="ce3fee14-de9d-4397-8ca8-a3e6c6238498" providerId="ADAL" clId="{CF0D551F-3011-4879-AE70-829C9C92924D}" dt="2024-01-31T17:49:17.466" v="79"/>
          <ac:spMkLst>
            <pc:docMk/>
            <pc:sldMk cId="3548484712" sldId="264"/>
            <ac:spMk id="2" creationId="{F7626EAC-950F-E927-1279-FC41436C7DC5}"/>
          </ac:spMkLst>
        </pc:spChg>
        <pc:spChg chg="mod">
          <ac:chgData name="Toby Guenthner" userId="ce3fee14-de9d-4397-8ca8-a3e6c6238498" providerId="ADAL" clId="{CF0D551F-3011-4879-AE70-829C9C92924D}" dt="2024-01-31T17:49:17.466" v="79"/>
          <ac:spMkLst>
            <pc:docMk/>
            <pc:sldMk cId="3548484712" sldId="264"/>
            <ac:spMk id="3" creationId="{E0B651CF-8349-3911-B18A-5904ED788319}"/>
          </ac:spMkLst>
        </pc:spChg>
      </pc:sldChg>
      <pc:sldChg chg="addSp delSp modSp new mod delDesignElem">
        <pc:chgData name="Toby Guenthner" userId="ce3fee14-de9d-4397-8ca8-a3e6c6238498" providerId="ADAL" clId="{CF0D551F-3011-4879-AE70-829C9C92924D}" dt="2024-01-31T18:01:03.777" v="209" actId="1076"/>
        <pc:sldMkLst>
          <pc:docMk/>
          <pc:sldMk cId="3601856410" sldId="265"/>
        </pc:sldMkLst>
        <pc:spChg chg="add del mod">
          <ac:chgData name="Toby Guenthner" userId="ce3fee14-de9d-4397-8ca8-a3e6c6238498" providerId="ADAL" clId="{CF0D551F-3011-4879-AE70-829C9C92924D}" dt="2024-01-31T18:00:58.258" v="207" actId="1076"/>
          <ac:spMkLst>
            <pc:docMk/>
            <pc:sldMk cId="3601856410" sldId="265"/>
            <ac:spMk id="2" creationId="{F3AF1AAF-6F8D-445A-4237-B801D9C73749}"/>
          </ac:spMkLst>
        </pc:spChg>
        <pc:spChg chg="del">
          <ac:chgData name="Toby Guenthner" userId="ce3fee14-de9d-4397-8ca8-a3e6c6238498" providerId="ADAL" clId="{CF0D551F-3011-4879-AE70-829C9C92924D}" dt="2024-01-31T17:32:58.523" v="1" actId="478"/>
          <ac:spMkLst>
            <pc:docMk/>
            <pc:sldMk cId="3601856410" sldId="265"/>
            <ac:spMk id="3" creationId="{47DD01E8-80BD-10B6-CADE-02C1BF70F9C9}"/>
          </ac:spMkLst>
        </pc:spChg>
        <pc:spChg chg="mod">
          <ac:chgData name="Toby Guenthner" userId="ce3fee14-de9d-4397-8ca8-a3e6c6238498" providerId="ADAL" clId="{CF0D551F-3011-4879-AE70-829C9C92924D}" dt="2024-01-31T18:00:54.175" v="206" actId="1076"/>
          <ac:spMkLst>
            <pc:docMk/>
            <pc:sldMk cId="3601856410" sldId="265"/>
            <ac:spMk id="4" creationId="{7A06C948-2C4F-C83A-B0E9-F30DF639EF14}"/>
          </ac:spMkLst>
        </pc:spChg>
        <pc:spChg chg="add mod">
          <ac:chgData name="Toby Guenthner" userId="ce3fee14-de9d-4397-8ca8-a3e6c6238498" providerId="ADAL" clId="{CF0D551F-3011-4879-AE70-829C9C92924D}" dt="2024-01-31T17:34:14.561" v="41" actId="1076"/>
          <ac:spMkLst>
            <pc:docMk/>
            <pc:sldMk cId="3601856410" sldId="265"/>
            <ac:spMk id="6" creationId="{8DA0D893-71D7-25F3-4152-B8E67446FF72}"/>
          </ac:spMkLst>
        </pc:spChg>
        <pc:spChg chg="del">
          <ac:chgData name="Toby Guenthner" userId="ce3fee14-de9d-4397-8ca8-a3e6c6238498" providerId="ADAL" clId="{CF0D551F-3011-4879-AE70-829C9C92924D}" dt="2024-01-31T17:48:48.379" v="76"/>
          <ac:spMkLst>
            <pc:docMk/>
            <pc:sldMk cId="3601856410" sldId="265"/>
            <ac:spMk id="37" creationId="{34DD805B-2A7B-4ADA-9C4D-E0C9F192DBB3}"/>
          </ac:spMkLst>
        </pc:spChg>
        <pc:spChg chg="del">
          <ac:chgData name="Toby Guenthner" userId="ce3fee14-de9d-4397-8ca8-a3e6c6238498" providerId="ADAL" clId="{CF0D551F-3011-4879-AE70-829C9C92924D}" dt="2024-01-31T17:48:48.379" v="76"/>
          <ac:spMkLst>
            <pc:docMk/>
            <pc:sldMk cId="3601856410" sldId="265"/>
            <ac:spMk id="65" creationId="{9BF6EDB4-B4ED-4900-9E38-A7AE0EEEEA1F}"/>
          </ac:spMkLst>
        </pc:spChg>
        <pc:grpChg chg="del">
          <ac:chgData name="Toby Guenthner" userId="ce3fee14-de9d-4397-8ca8-a3e6c6238498" providerId="ADAL" clId="{CF0D551F-3011-4879-AE70-829C9C92924D}" dt="2024-01-31T17:48:48.379" v="76"/>
          <ac:grpSpMkLst>
            <pc:docMk/>
            <pc:sldMk cId="3601856410" sldId="265"/>
            <ac:grpSpMk id="11" creationId="{17C4610E-9C18-467B-BF10-BE6A974CC364}"/>
          </ac:grpSpMkLst>
        </pc:grpChg>
        <pc:grpChg chg="del">
          <ac:chgData name="Toby Guenthner" userId="ce3fee14-de9d-4397-8ca8-a3e6c6238498" providerId="ADAL" clId="{CF0D551F-3011-4879-AE70-829C9C92924D}" dt="2024-01-31T17:48:48.379" v="76"/>
          <ac:grpSpMkLst>
            <pc:docMk/>
            <pc:sldMk cId="3601856410" sldId="265"/>
            <ac:grpSpMk id="32" creationId="{A899734C-500F-4274-9854-8BFA14A1D7EE}"/>
          </ac:grpSpMkLst>
        </pc:grpChg>
        <pc:grpChg chg="del">
          <ac:chgData name="Toby Guenthner" userId="ce3fee14-de9d-4397-8ca8-a3e6c6238498" providerId="ADAL" clId="{CF0D551F-3011-4879-AE70-829C9C92924D}" dt="2024-01-31T17:48:48.379" v="76"/>
          <ac:grpSpMkLst>
            <pc:docMk/>
            <pc:sldMk cId="3601856410" sldId="265"/>
            <ac:grpSpMk id="39" creationId="{C664A566-6D08-4E84-9708-4916A20016FF}"/>
          </ac:grpSpMkLst>
        </pc:grpChg>
        <pc:grpChg chg="del">
          <ac:chgData name="Toby Guenthner" userId="ce3fee14-de9d-4397-8ca8-a3e6c6238498" providerId="ADAL" clId="{CF0D551F-3011-4879-AE70-829C9C92924D}" dt="2024-01-31T17:48:48.379" v="76"/>
          <ac:grpSpMkLst>
            <pc:docMk/>
            <pc:sldMk cId="3601856410" sldId="265"/>
            <ac:grpSpMk id="60" creationId="{B83678BA-0A50-4D51-9E9E-08BB66F83C37}"/>
          </ac:grpSpMkLst>
        </pc:grpChg>
        <pc:picChg chg="add mod">
          <ac:chgData name="Toby Guenthner" userId="ce3fee14-de9d-4397-8ca8-a3e6c6238498" providerId="ADAL" clId="{CF0D551F-3011-4879-AE70-829C9C92924D}" dt="2024-01-31T18:01:03.777" v="209" actId="1076"/>
          <ac:picMkLst>
            <pc:docMk/>
            <pc:sldMk cId="3601856410" sldId="265"/>
            <ac:picMk id="5" creationId="{29340D88-A449-B521-FFBE-A5B7912965B0}"/>
          </ac:picMkLst>
        </pc:picChg>
      </pc:sldChg>
      <pc:sldChg chg="addSp delSp modSp new del mod ord">
        <pc:chgData name="Toby Guenthner" userId="ce3fee14-de9d-4397-8ca8-a3e6c6238498" providerId="ADAL" clId="{CF0D551F-3011-4879-AE70-829C9C92924D}" dt="2024-01-31T17:50:54.597" v="88" actId="2696"/>
        <pc:sldMkLst>
          <pc:docMk/>
          <pc:sldMk cId="1502725780" sldId="266"/>
        </pc:sldMkLst>
        <pc:spChg chg="mod">
          <ac:chgData name="Toby Guenthner" userId="ce3fee14-de9d-4397-8ca8-a3e6c6238498" providerId="ADAL" clId="{CF0D551F-3011-4879-AE70-829C9C92924D}" dt="2024-01-31T17:49:17.466" v="79"/>
          <ac:spMkLst>
            <pc:docMk/>
            <pc:sldMk cId="1502725780" sldId="266"/>
            <ac:spMk id="2" creationId="{B1B648E9-6F78-655F-EB62-1A66E56A7DE5}"/>
          </ac:spMkLst>
        </pc:spChg>
        <pc:spChg chg="del">
          <ac:chgData name="Toby Guenthner" userId="ce3fee14-de9d-4397-8ca8-a3e6c6238498" providerId="ADAL" clId="{CF0D551F-3011-4879-AE70-829C9C92924D}" dt="2024-01-31T17:40:42.414" v="45" actId="478"/>
          <ac:spMkLst>
            <pc:docMk/>
            <pc:sldMk cId="1502725780" sldId="266"/>
            <ac:spMk id="3" creationId="{8E6140C2-445B-B3FE-08D3-12D46973F1B8}"/>
          </ac:spMkLst>
        </pc:spChg>
        <pc:picChg chg="add mod">
          <ac:chgData name="Toby Guenthner" userId="ce3fee14-de9d-4397-8ca8-a3e6c6238498" providerId="ADAL" clId="{CF0D551F-3011-4879-AE70-829C9C92924D}" dt="2024-01-31T17:40:45.691" v="47" actId="1076"/>
          <ac:picMkLst>
            <pc:docMk/>
            <pc:sldMk cId="1502725780" sldId="266"/>
            <ac:picMk id="5" creationId="{DE08658D-5677-0C18-D38F-5A92CD77C563}"/>
          </ac:picMkLst>
        </pc:picChg>
      </pc:sldChg>
      <pc:sldChg chg="addSp delSp modSp new mod">
        <pc:chgData name="Toby Guenthner" userId="ce3fee14-de9d-4397-8ca8-a3e6c6238498" providerId="ADAL" clId="{CF0D551F-3011-4879-AE70-829C9C92924D}" dt="2024-01-31T18:00:31.853" v="205" actId="1076"/>
        <pc:sldMkLst>
          <pc:docMk/>
          <pc:sldMk cId="102923980" sldId="267"/>
        </pc:sldMkLst>
        <pc:spChg chg="mod">
          <ac:chgData name="Toby Guenthner" userId="ce3fee14-de9d-4397-8ca8-a3e6c6238498" providerId="ADAL" clId="{CF0D551F-3011-4879-AE70-829C9C92924D}" dt="2024-01-31T17:49:17.466" v="79"/>
          <ac:spMkLst>
            <pc:docMk/>
            <pc:sldMk cId="102923980" sldId="267"/>
            <ac:spMk id="2" creationId="{E4A17ABF-3598-83E9-C87E-3501DB4A12C0}"/>
          </ac:spMkLst>
        </pc:spChg>
        <pc:spChg chg="del">
          <ac:chgData name="Toby Guenthner" userId="ce3fee14-de9d-4397-8ca8-a3e6c6238498" providerId="ADAL" clId="{CF0D551F-3011-4879-AE70-829C9C92924D}" dt="2024-01-31T17:44:55.549" v="51" actId="478"/>
          <ac:spMkLst>
            <pc:docMk/>
            <pc:sldMk cId="102923980" sldId="267"/>
            <ac:spMk id="3" creationId="{95F0395F-7299-FA4A-DD38-9D25B59D7ED7}"/>
          </ac:spMkLst>
        </pc:spChg>
        <pc:picChg chg="del">
          <ac:chgData name="Toby Guenthner" userId="ce3fee14-de9d-4397-8ca8-a3e6c6238498" providerId="ADAL" clId="{CF0D551F-3011-4879-AE70-829C9C92924D}" dt="2024-01-31T17:58:45.573" v="188" actId="478"/>
          <ac:picMkLst>
            <pc:docMk/>
            <pc:sldMk cId="102923980" sldId="267"/>
            <ac:picMk id="4" creationId="{FC51E47E-398B-2C83-E3CB-7331ADD79AAD}"/>
          </ac:picMkLst>
        </pc:picChg>
        <pc:picChg chg="add">
          <ac:chgData name="Toby Guenthner" userId="ce3fee14-de9d-4397-8ca8-a3e6c6238498" providerId="ADAL" clId="{CF0D551F-3011-4879-AE70-829C9C92924D}" dt="2024-01-31T17:44:56.013" v="52" actId="22"/>
          <ac:picMkLst>
            <pc:docMk/>
            <pc:sldMk cId="102923980" sldId="267"/>
            <ac:picMk id="5" creationId="{47186564-21C5-5B62-821D-1B32FD4E985F}"/>
          </ac:picMkLst>
        </pc:picChg>
        <pc:picChg chg="del">
          <ac:chgData name="Toby Guenthner" userId="ce3fee14-de9d-4397-8ca8-a3e6c6238498" providerId="ADAL" clId="{CF0D551F-3011-4879-AE70-829C9C92924D}" dt="2024-01-31T17:58:46.146" v="189" actId="478"/>
          <ac:picMkLst>
            <pc:docMk/>
            <pc:sldMk cId="102923980" sldId="267"/>
            <ac:picMk id="6" creationId="{B921853E-078C-1C2B-3E8A-552B58A30430}"/>
          </ac:picMkLst>
        </pc:picChg>
        <pc:picChg chg="add del mod">
          <ac:chgData name="Toby Guenthner" userId="ce3fee14-de9d-4397-8ca8-a3e6c6238498" providerId="ADAL" clId="{CF0D551F-3011-4879-AE70-829C9C92924D}" dt="2024-01-31T17:59:59.408" v="198" actId="478"/>
          <ac:picMkLst>
            <pc:docMk/>
            <pc:sldMk cId="102923980" sldId="267"/>
            <ac:picMk id="8" creationId="{926B3539-58ED-8304-B2AA-A5D605D8A896}"/>
          </ac:picMkLst>
        </pc:picChg>
        <pc:picChg chg="add del mod">
          <ac:chgData name="Toby Guenthner" userId="ce3fee14-de9d-4397-8ca8-a3e6c6238498" providerId="ADAL" clId="{CF0D551F-3011-4879-AE70-829C9C92924D}" dt="2024-01-31T17:59:59.829" v="199" actId="478"/>
          <ac:picMkLst>
            <pc:docMk/>
            <pc:sldMk cId="102923980" sldId="267"/>
            <ac:picMk id="10" creationId="{64B5FD97-A01C-783D-0905-5880D79C69D2}"/>
          </ac:picMkLst>
        </pc:picChg>
        <pc:picChg chg="add mod">
          <ac:chgData name="Toby Guenthner" userId="ce3fee14-de9d-4397-8ca8-a3e6c6238498" providerId="ADAL" clId="{CF0D551F-3011-4879-AE70-829C9C92924D}" dt="2024-01-31T18:00:31.853" v="205" actId="1076"/>
          <ac:picMkLst>
            <pc:docMk/>
            <pc:sldMk cId="102923980" sldId="267"/>
            <ac:picMk id="12" creationId="{96CB0736-687A-0F75-658B-6A4F12588970}"/>
          </ac:picMkLst>
        </pc:picChg>
        <pc:picChg chg="add mod">
          <ac:chgData name="Toby Guenthner" userId="ce3fee14-de9d-4397-8ca8-a3e6c6238498" providerId="ADAL" clId="{CF0D551F-3011-4879-AE70-829C9C92924D}" dt="2024-01-31T18:00:27.281" v="204" actId="1076"/>
          <ac:picMkLst>
            <pc:docMk/>
            <pc:sldMk cId="102923980" sldId="267"/>
            <ac:picMk id="14" creationId="{824E84B1-B0A6-FA1A-58DE-0D9DBB26D026}"/>
          </ac:picMkLst>
        </pc:picChg>
      </pc:sldChg>
      <pc:sldChg chg="addSp delSp modSp new del mod">
        <pc:chgData name="Toby Guenthner" userId="ce3fee14-de9d-4397-8ca8-a3e6c6238498" providerId="ADAL" clId="{CF0D551F-3011-4879-AE70-829C9C92924D}" dt="2024-01-31T17:51:07.609" v="92" actId="2696"/>
        <pc:sldMkLst>
          <pc:docMk/>
          <pc:sldMk cId="1802369735" sldId="268"/>
        </pc:sldMkLst>
        <pc:spChg chg="mod">
          <ac:chgData name="Toby Guenthner" userId="ce3fee14-de9d-4397-8ca8-a3e6c6238498" providerId="ADAL" clId="{CF0D551F-3011-4879-AE70-829C9C92924D}" dt="2024-01-31T17:49:17.466" v="79"/>
          <ac:spMkLst>
            <pc:docMk/>
            <pc:sldMk cId="1802369735" sldId="268"/>
            <ac:spMk id="2" creationId="{E1C78EEB-560B-D5F9-39AB-23D80DC11EB4}"/>
          </ac:spMkLst>
        </pc:spChg>
        <pc:spChg chg="mod">
          <ac:chgData name="Toby Guenthner" userId="ce3fee14-de9d-4397-8ca8-a3e6c6238498" providerId="ADAL" clId="{CF0D551F-3011-4879-AE70-829C9C92924D}" dt="2024-01-31T17:49:17.466" v="79"/>
          <ac:spMkLst>
            <pc:docMk/>
            <pc:sldMk cId="1802369735" sldId="268"/>
            <ac:spMk id="3" creationId="{684C4299-57F8-C170-3646-40932D4E4BB2}"/>
          </ac:spMkLst>
        </pc:spChg>
        <pc:picChg chg="add del mod">
          <ac:chgData name="Toby Guenthner" userId="ce3fee14-de9d-4397-8ca8-a3e6c6238498" providerId="ADAL" clId="{CF0D551F-3011-4879-AE70-829C9C92924D}" dt="2024-01-31T17:49:49.545" v="84" actId="22"/>
          <ac:picMkLst>
            <pc:docMk/>
            <pc:sldMk cId="1802369735" sldId="268"/>
            <ac:picMk id="5" creationId="{BF6EBA0A-6BCC-8FFD-E13B-1B17455CEC4B}"/>
          </ac:picMkLst>
        </pc:picChg>
        <pc:picChg chg="add">
          <ac:chgData name="Toby Guenthner" userId="ce3fee14-de9d-4397-8ca8-a3e6c6238498" providerId="ADAL" clId="{CF0D551F-3011-4879-AE70-829C9C92924D}" dt="2024-01-31T17:50:00.577" v="85" actId="22"/>
          <ac:picMkLst>
            <pc:docMk/>
            <pc:sldMk cId="1802369735" sldId="268"/>
            <ac:picMk id="7" creationId="{3D533917-748F-8103-FE15-DE348B031F0F}"/>
          </ac:picMkLst>
        </pc:picChg>
      </pc:sldChg>
      <pc:sldChg chg="addSp delSp modSp new mod">
        <pc:chgData name="Toby Guenthner" userId="ce3fee14-de9d-4397-8ca8-a3e6c6238498" providerId="ADAL" clId="{CF0D551F-3011-4879-AE70-829C9C92924D}" dt="2024-01-31T18:32:47.639" v="244" actId="1076"/>
        <pc:sldMkLst>
          <pc:docMk/>
          <pc:sldMk cId="2490653256" sldId="269"/>
        </pc:sldMkLst>
        <pc:picChg chg="add del mod">
          <ac:chgData name="Toby Guenthner" userId="ce3fee14-de9d-4397-8ca8-a3e6c6238498" providerId="ADAL" clId="{CF0D551F-3011-4879-AE70-829C9C92924D}" dt="2024-01-31T18:32:44.107" v="241" actId="478"/>
          <ac:picMkLst>
            <pc:docMk/>
            <pc:sldMk cId="2490653256" sldId="269"/>
            <ac:picMk id="2" creationId="{A48AA134-68BD-83D0-79FC-2F60DCA5A656}"/>
          </ac:picMkLst>
        </pc:picChg>
        <pc:picChg chg="add mod">
          <ac:chgData name="Toby Guenthner" userId="ce3fee14-de9d-4397-8ca8-a3e6c6238498" providerId="ADAL" clId="{CF0D551F-3011-4879-AE70-829C9C92924D}" dt="2024-01-31T18:32:31.881" v="240" actId="1076"/>
          <ac:picMkLst>
            <pc:docMk/>
            <pc:sldMk cId="2490653256" sldId="269"/>
            <ac:picMk id="5" creationId="{A163B9EC-71DA-9130-DB66-7B4979E9B2FD}"/>
          </ac:picMkLst>
        </pc:picChg>
        <pc:picChg chg="add mod">
          <ac:chgData name="Toby Guenthner" userId="ce3fee14-de9d-4397-8ca8-a3e6c6238498" providerId="ADAL" clId="{CF0D551F-3011-4879-AE70-829C9C92924D}" dt="2024-01-31T18:32:47.639" v="244" actId="1076"/>
          <ac:picMkLst>
            <pc:docMk/>
            <pc:sldMk cId="2490653256" sldId="269"/>
            <ac:picMk id="7" creationId="{7846BE64-292C-8CDC-FFEB-A8BAFCB469DA}"/>
          </ac:picMkLst>
        </pc:picChg>
      </pc:sldChg>
      <pc:sldChg chg="addSp modSp new mod">
        <pc:chgData name="Toby Guenthner" userId="ce3fee14-de9d-4397-8ca8-a3e6c6238498" providerId="ADAL" clId="{CF0D551F-3011-4879-AE70-829C9C92924D}" dt="2024-01-31T18:59:21.644" v="504" actId="255"/>
        <pc:sldMkLst>
          <pc:docMk/>
          <pc:sldMk cId="2229378791" sldId="270"/>
        </pc:sldMkLst>
        <pc:spChg chg="add mod">
          <ac:chgData name="Toby Guenthner" userId="ce3fee14-de9d-4397-8ca8-a3e6c6238498" providerId="ADAL" clId="{CF0D551F-3011-4879-AE70-829C9C92924D}" dt="2024-01-31T18:59:21.644" v="504" actId="255"/>
          <ac:spMkLst>
            <pc:docMk/>
            <pc:sldMk cId="2229378791" sldId="270"/>
            <ac:spMk id="3" creationId="{F8926381-5DA2-E4E2-5A40-253CC6243304}"/>
          </ac:spMkLst>
        </pc:spChg>
        <pc:spChg chg="add mod">
          <ac:chgData name="Toby Guenthner" userId="ce3fee14-de9d-4397-8ca8-a3e6c6238498" providerId="ADAL" clId="{CF0D551F-3011-4879-AE70-829C9C92924D}" dt="2024-01-31T17:56:53.843" v="183" actId="1076"/>
          <ac:spMkLst>
            <pc:docMk/>
            <pc:sldMk cId="2229378791" sldId="270"/>
            <ac:spMk id="4" creationId="{5BF4C6A4-B0CC-E2BB-4FA8-DE36D20A4D51}"/>
          </ac:spMkLst>
        </pc:spChg>
        <pc:picChg chg="add mod">
          <ac:chgData name="Toby Guenthner" userId="ce3fee14-de9d-4397-8ca8-a3e6c6238498" providerId="ADAL" clId="{CF0D551F-3011-4879-AE70-829C9C92924D}" dt="2024-01-31T17:56:49.579" v="182" actId="1076"/>
          <ac:picMkLst>
            <pc:docMk/>
            <pc:sldMk cId="2229378791" sldId="270"/>
            <ac:picMk id="2" creationId="{74E3B0C8-D86A-6D7C-4A16-B8C2D95C1CC6}"/>
          </ac:picMkLst>
        </pc:picChg>
      </pc:sldChg>
      <pc:sldChg chg="addSp modSp new del mod">
        <pc:chgData name="Toby Guenthner" userId="ce3fee14-de9d-4397-8ca8-a3e6c6238498" providerId="ADAL" clId="{CF0D551F-3011-4879-AE70-829C9C92924D}" dt="2024-01-31T18:07:16.235" v="225" actId="2696"/>
        <pc:sldMkLst>
          <pc:docMk/>
          <pc:sldMk cId="504915852" sldId="271"/>
        </pc:sldMkLst>
        <pc:spChg chg="mod">
          <ac:chgData name="Toby Guenthner" userId="ce3fee14-de9d-4397-8ca8-a3e6c6238498" providerId="ADAL" clId="{CF0D551F-3011-4879-AE70-829C9C92924D}" dt="2024-01-31T17:51:37.022" v="97" actId="1076"/>
          <ac:spMkLst>
            <pc:docMk/>
            <pc:sldMk cId="504915852" sldId="271"/>
            <ac:spMk id="2" creationId="{F232E527-219B-769B-B5E3-A58C93235225}"/>
          </ac:spMkLst>
        </pc:spChg>
        <pc:picChg chg="add mod">
          <ac:chgData name="Toby Guenthner" userId="ce3fee14-de9d-4397-8ca8-a3e6c6238498" providerId="ADAL" clId="{CF0D551F-3011-4879-AE70-829C9C92924D}" dt="2024-01-31T17:55:07.168" v="103" actId="1076"/>
          <ac:picMkLst>
            <pc:docMk/>
            <pc:sldMk cId="504915852" sldId="271"/>
            <ac:picMk id="3" creationId="{63EBC970-5126-F6CA-11FC-074C923B7FEE}"/>
          </ac:picMkLst>
        </pc:picChg>
      </pc:sldChg>
      <pc:sldChg chg="addSp modSp mod ord">
        <pc:chgData name="Toby Guenthner" userId="ce3fee14-de9d-4397-8ca8-a3e6c6238498" providerId="ADAL" clId="{CF0D551F-3011-4879-AE70-829C9C92924D}" dt="2024-01-31T18:34:20.063" v="255" actId="14100"/>
        <pc:sldMkLst>
          <pc:docMk/>
          <pc:sldMk cId="1149057467" sldId="272"/>
        </pc:sldMkLst>
        <pc:picChg chg="add mod">
          <ac:chgData name="Toby Guenthner" userId="ce3fee14-de9d-4397-8ca8-a3e6c6238498" providerId="ADAL" clId="{CF0D551F-3011-4879-AE70-829C9C92924D}" dt="2024-01-31T18:34:20.063" v="255" actId="14100"/>
          <ac:picMkLst>
            <pc:docMk/>
            <pc:sldMk cId="1149057467" sldId="272"/>
            <ac:picMk id="3" creationId="{F09D9EFB-6856-91BC-E3C2-4D357606F363}"/>
          </ac:picMkLst>
        </pc:picChg>
        <pc:picChg chg="mod">
          <ac:chgData name="Toby Guenthner" userId="ce3fee14-de9d-4397-8ca8-a3e6c6238498" providerId="ADAL" clId="{CF0D551F-3011-4879-AE70-829C9C92924D}" dt="2024-01-31T18:12:17.888" v="230" actId="1076"/>
          <ac:picMkLst>
            <pc:docMk/>
            <pc:sldMk cId="1149057467" sldId="272"/>
            <ac:picMk id="4" creationId="{B4D48FB4-5C84-7EDC-FCFF-73718956844F}"/>
          </ac:picMkLst>
        </pc:picChg>
      </pc:sldChg>
      <pc:sldChg chg="modSp new mod">
        <pc:chgData name="Toby Guenthner" userId="ce3fee14-de9d-4397-8ca8-a3e6c6238498" providerId="ADAL" clId="{CF0D551F-3011-4879-AE70-829C9C92924D}" dt="2024-01-31T18:35:07.217" v="257" actId="20577"/>
        <pc:sldMkLst>
          <pc:docMk/>
          <pc:sldMk cId="1805891759" sldId="274"/>
        </pc:sldMkLst>
        <pc:spChg chg="mod">
          <ac:chgData name="Toby Guenthner" userId="ce3fee14-de9d-4397-8ca8-a3e6c6238498" providerId="ADAL" clId="{CF0D551F-3011-4879-AE70-829C9C92924D}" dt="2024-01-31T18:35:07.217" v="257" actId="20577"/>
          <ac:spMkLst>
            <pc:docMk/>
            <pc:sldMk cId="1805891759" sldId="274"/>
            <ac:spMk id="2" creationId="{6B7360B5-0E12-CF7C-2142-1162A23D9EBA}"/>
          </ac:spMkLst>
        </pc:spChg>
      </pc:sldChg>
      <pc:sldChg chg="addSp modSp new mod">
        <pc:chgData name="Toby Guenthner" userId="ce3fee14-de9d-4397-8ca8-a3e6c6238498" providerId="ADAL" clId="{CF0D551F-3011-4879-AE70-829C9C92924D}" dt="2024-01-31T18:09:01.609" v="229" actId="1076"/>
        <pc:sldMkLst>
          <pc:docMk/>
          <pc:sldMk cId="3616114773" sldId="275"/>
        </pc:sldMkLst>
        <pc:spChg chg="add mod">
          <ac:chgData name="Toby Guenthner" userId="ce3fee14-de9d-4397-8ca8-a3e6c6238498" providerId="ADAL" clId="{CF0D551F-3011-4879-AE70-829C9C92924D}" dt="2024-01-31T18:09:01.609" v="229" actId="1076"/>
          <ac:spMkLst>
            <pc:docMk/>
            <pc:sldMk cId="3616114773" sldId="275"/>
            <ac:spMk id="2" creationId="{014E1877-EFB3-2830-B70E-21AE588078B1}"/>
          </ac:spMkLst>
        </pc:spChg>
      </pc:sldChg>
      <pc:sldChg chg="new del">
        <pc:chgData name="Toby Guenthner" userId="ce3fee14-de9d-4397-8ca8-a3e6c6238498" providerId="ADAL" clId="{CF0D551F-3011-4879-AE70-829C9C92924D}" dt="2024-01-31T18:34:28.851" v="256" actId="47"/>
        <pc:sldMkLst>
          <pc:docMk/>
          <pc:sldMk cId="3431490500" sldId="276"/>
        </pc:sldMkLst>
      </pc:sldChg>
      <pc:sldChg chg="addSp delSp modSp new mod">
        <pc:chgData name="Toby Guenthner" userId="ce3fee14-de9d-4397-8ca8-a3e6c6238498" providerId="ADAL" clId="{CF0D551F-3011-4879-AE70-829C9C92924D}" dt="2024-01-31T18:42:49.425" v="331" actId="1076"/>
        <pc:sldMkLst>
          <pc:docMk/>
          <pc:sldMk cId="4079175269" sldId="278"/>
        </pc:sldMkLst>
        <pc:picChg chg="add del mod">
          <ac:chgData name="Toby Guenthner" userId="ce3fee14-de9d-4397-8ca8-a3e6c6238498" providerId="ADAL" clId="{CF0D551F-3011-4879-AE70-829C9C92924D}" dt="2024-01-31T18:41:32.358" v="322" actId="478"/>
          <ac:picMkLst>
            <pc:docMk/>
            <pc:sldMk cId="4079175269" sldId="278"/>
            <ac:picMk id="3" creationId="{DA7F65A7-3A81-2302-C222-98173473C5F4}"/>
          </ac:picMkLst>
        </pc:picChg>
        <pc:picChg chg="add mod">
          <ac:chgData name="Toby Guenthner" userId="ce3fee14-de9d-4397-8ca8-a3e6c6238498" providerId="ADAL" clId="{CF0D551F-3011-4879-AE70-829C9C92924D}" dt="2024-01-31T18:41:35.695" v="324" actId="14100"/>
          <ac:picMkLst>
            <pc:docMk/>
            <pc:sldMk cId="4079175269" sldId="278"/>
            <ac:picMk id="6" creationId="{9FA84A64-8970-E09A-D75E-76239B56AE85}"/>
          </ac:picMkLst>
        </pc:picChg>
        <pc:picChg chg="add mod">
          <ac:chgData name="Toby Guenthner" userId="ce3fee14-de9d-4397-8ca8-a3e6c6238498" providerId="ADAL" clId="{CF0D551F-3011-4879-AE70-829C9C92924D}" dt="2024-01-31T18:42:49.425" v="331" actId="1076"/>
          <ac:picMkLst>
            <pc:docMk/>
            <pc:sldMk cId="4079175269" sldId="278"/>
            <ac:picMk id="8" creationId="{9945A4E6-F804-5968-16EF-410627E343EE}"/>
          </ac:picMkLst>
        </pc:picChg>
      </pc:sldChg>
      <pc:sldChg chg="new del">
        <pc:chgData name="Toby Guenthner" userId="ce3fee14-de9d-4397-8ca8-a3e6c6238498" providerId="ADAL" clId="{CF0D551F-3011-4879-AE70-829C9C92924D}" dt="2024-01-31T18:36:38.634" v="267" actId="2696"/>
        <pc:sldMkLst>
          <pc:docMk/>
          <pc:sldMk cId="2862103219" sldId="279"/>
        </pc:sldMkLst>
      </pc:sldChg>
      <pc:sldChg chg="addSp modSp new mod ord">
        <pc:chgData name="Toby Guenthner" userId="ce3fee14-de9d-4397-8ca8-a3e6c6238498" providerId="ADAL" clId="{CF0D551F-3011-4879-AE70-829C9C92924D}" dt="2024-01-31T18:48:53.503" v="335" actId="20577"/>
        <pc:sldMkLst>
          <pc:docMk/>
          <pc:sldMk cId="251439540" sldId="280"/>
        </pc:sldMkLst>
        <pc:spChg chg="add mod">
          <ac:chgData name="Toby Guenthner" userId="ce3fee14-de9d-4397-8ca8-a3e6c6238498" providerId="ADAL" clId="{CF0D551F-3011-4879-AE70-829C9C92924D}" dt="2024-01-31T18:48:53.503" v="335" actId="20577"/>
          <ac:spMkLst>
            <pc:docMk/>
            <pc:sldMk cId="251439540" sldId="280"/>
            <ac:spMk id="2" creationId="{25E7A05F-4694-2725-BCAE-6450A1C341B8}"/>
          </ac:spMkLst>
        </pc:spChg>
      </pc:sldChg>
      <pc:sldChg chg="addSp modSp new mod">
        <pc:chgData name="Toby Guenthner" userId="ce3fee14-de9d-4397-8ca8-a3e6c6238498" providerId="ADAL" clId="{CF0D551F-3011-4879-AE70-829C9C92924D}" dt="2024-01-31T18:58:36.278" v="502" actId="14100"/>
        <pc:sldMkLst>
          <pc:docMk/>
          <pc:sldMk cId="3378877552" sldId="282"/>
        </pc:sldMkLst>
        <pc:spChg chg="add mod">
          <ac:chgData name="Toby Guenthner" userId="ce3fee14-de9d-4397-8ca8-a3e6c6238498" providerId="ADAL" clId="{CF0D551F-3011-4879-AE70-829C9C92924D}" dt="2024-01-31T18:58:36.278" v="502" actId="14100"/>
          <ac:spMkLst>
            <pc:docMk/>
            <pc:sldMk cId="3378877552" sldId="282"/>
            <ac:spMk id="2" creationId="{2A618CBC-E2BD-9C76-4BAB-939AEB0CF85B}"/>
          </ac:spMkLst>
        </pc:spChg>
        <pc:spChg chg="add mod">
          <ac:chgData name="Toby Guenthner" userId="ce3fee14-de9d-4397-8ca8-a3e6c6238498" providerId="ADAL" clId="{CF0D551F-3011-4879-AE70-829C9C92924D}" dt="2024-01-31T18:56:35.270" v="499" actId="20577"/>
          <ac:spMkLst>
            <pc:docMk/>
            <pc:sldMk cId="3378877552" sldId="282"/>
            <ac:spMk id="3" creationId="{8C01D92A-A708-7793-EC74-E7A58B6F12CB}"/>
          </ac:spMkLst>
        </pc:spChg>
      </pc:sldChg>
      <pc:sldMasterChg chg="modSldLayout">
        <pc:chgData name="Toby Guenthner" userId="ce3fee14-de9d-4397-8ca8-a3e6c6238498" providerId="ADAL" clId="{CF0D551F-3011-4879-AE70-829C9C92924D}" dt="2024-01-31T17:48:48.379" v="76"/>
        <pc:sldMasterMkLst>
          <pc:docMk/>
          <pc:sldMasterMk cId="1221404737" sldId="2147483686"/>
        </pc:sldMasterMkLst>
        <pc:sldLayoutChg chg="delSp">
          <pc:chgData name="Toby Guenthner" userId="ce3fee14-de9d-4397-8ca8-a3e6c6238498" providerId="ADAL" clId="{CF0D551F-3011-4879-AE70-829C9C92924D}" dt="2024-01-31T17:48:48.379" v="76"/>
          <pc:sldLayoutMkLst>
            <pc:docMk/>
            <pc:sldMasterMk cId="1221404737" sldId="2147483686"/>
            <pc:sldLayoutMk cId="3169786063" sldId="2147483698"/>
          </pc:sldLayoutMkLst>
          <pc:spChg chg="del">
            <ac:chgData name="Toby Guenthner" userId="ce3fee14-de9d-4397-8ca8-a3e6c6238498" providerId="ADAL" clId="{CF0D551F-3011-4879-AE70-829C9C92924D}" dt="2024-01-31T17:48:48.379" v="76"/>
            <ac:spMkLst>
              <pc:docMk/>
              <pc:sldMasterMk cId="1221404737" sldId="2147483686"/>
              <pc:sldLayoutMk cId="3169786063" sldId="2147483698"/>
              <ac:spMk id="925" creationId="{00000000-0000-0000-0000-000000000000}"/>
            </ac:spMkLst>
          </pc:spChg>
          <pc:spChg chg="del">
            <ac:chgData name="Toby Guenthner" userId="ce3fee14-de9d-4397-8ca8-a3e6c6238498" providerId="ADAL" clId="{CF0D551F-3011-4879-AE70-829C9C92924D}" dt="2024-01-31T17:48:48.379" v="76"/>
            <ac:spMkLst>
              <pc:docMk/>
              <pc:sldMasterMk cId="1221404737" sldId="2147483686"/>
              <pc:sldLayoutMk cId="3169786063" sldId="2147483698"/>
              <ac:spMk id="969" creationId="{00000000-0000-0000-0000-000000000000}"/>
            </ac:spMkLst>
          </pc:spChg>
          <pc:spChg chg="del">
            <ac:chgData name="Toby Guenthner" userId="ce3fee14-de9d-4397-8ca8-a3e6c6238498" providerId="ADAL" clId="{CF0D551F-3011-4879-AE70-829C9C92924D}" dt="2024-01-31T17:48:48.379" v="76"/>
            <ac:spMkLst>
              <pc:docMk/>
              <pc:sldMasterMk cId="1221404737" sldId="2147483686"/>
              <pc:sldLayoutMk cId="3169786063" sldId="2147483698"/>
              <ac:spMk id="970" creationId="{00000000-0000-0000-0000-000000000000}"/>
            </ac:spMkLst>
          </pc:spChg>
          <pc:spChg chg="del">
            <ac:chgData name="Toby Guenthner" userId="ce3fee14-de9d-4397-8ca8-a3e6c6238498" providerId="ADAL" clId="{CF0D551F-3011-4879-AE70-829C9C92924D}" dt="2024-01-31T17:48:48.379" v="76"/>
            <ac:spMkLst>
              <pc:docMk/>
              <pc:sldMasterMk cId="1221404737" sldId="2147483686"/>
              <pc:sldLayoutMk cId="3169786063" sldId="2147483698"/>
              <ac:spMk id="971" creationId="{00000000-0000-0000-0000-000000000000}"/>
            </ac:spMkLst>
          </pc:spChg>
          <pc:spChg chg="del">
            <ac:chgData name="Toby Guenthner" userId="ce3fee14-de9d-4397-8ca8-a3e6c6238498" providerId="ADAL" clId="{CF0D551F-3011-4879-AE70-829C9C92924D}" dt="2024-01-31T17:48:48.379" v="76"/>
            <ac:spMkLst>
              <pc:docMk/>
              <pc:sldMasterMk cId="1221404737" sldId="2147483686"/>
              <pc:sldLayoutMk cId="3169786063" sldId="2147483698"/>
              <ac:spMk id="972" creationId="{00000000-0000-0000-0000-000000000000}"/>
            </ac:spMkLst>
          </pc:spChg>
          <pc:spChg chg="del">
            <ac:chgData name="Toby Guenthner" userId="ce3fee14-de9d-4397-8ca8-a3e6c6238498" providerId="ADAL" clId="{CF0D551F-3011-4879-AE70-829C9C92924D}" dt="2024-01-31T17:48:48.379" v="76"/>
            <ac:spMkLst>
              <pc:docMk/>
              <pc:sldMasterMk cId="1221404737" sldId="2147483686"/>
              <pc:sldLayoutMk cId="3169786063" sldId="2147483698"/>
              <ac:spMk id="973" creationId="{00000000-0000-0000-0000-000000000000}"/>
            </ac:spMkLst>
          </pc:spChg>
          <pc:spChg chg="del">
            <ac:chgData name="Toby Guenthner" userId="ce3fee14-de9d-4397-8ca8-a3e6c6238498" providerId="ADAL" clId="{CF0D551F-3011-4879-AE70-829C9C92924D}" dt="2024-01-31T17:48:48.379" v="76"/>
            <ac:spMkLst>
              <pc:docMk/>
              <pc:sldMasterMk cId="1221404737" sldId="2147483686"/>
              <pc:sldLayoutMk cId="3169786063" sldId="2147483698"/>
              <ac:spMk id="974" creationId="{00000000-0000-0000-0000-000000000000}"/>
            </ac:spMkLst>
          </pc:spChg>
          <pc:grpChg chg="del">
            <ac:chgData name="Toby Guenthner" userId="ce3fee14-de9d-4397-8ca8-a3e6c6238498" providerId="ADAL" clId="{CF0D551F-3011-4879-AE70-829C9C92924D}" dt="2024-01-31T17:48:48.379" v="76"/>
            <ac:grpSpMkLst>
              <pc:docMk/>
              <pc:sldMasterMk cId="1221404737" sldId="2147483686"/>
              <pc:sldLayoutMk cId="3169786063" sldId="2147483698"/>
              <ac:grpSpMk id="932" creationId="{00000000-0000-0000-0000-000000000000}"/>
            </ac:grpSpMkLst>
          </pc:grpChg>
          <pc:grpChg chg="del">
            <ac:chgData name="Toby Guenthner" userId="ce3fee14-de9d-4397-8ca8-a3e6c6238498" providerId="ADAL" clId="{CF0D551F-3011-4879-AE70-829C9C92924D}" dt="2024-01-31T17:48:48.379" v="76"/>
            <ac:grpSpMkLst>
              <pc:docMk/>
              <pc:sldMasterMk cId="1221404737" sldId="2147483686"/>
              <pc:sldLayoutMk cId="3169786063" sldId="2147483698"/>
              <ac:grpSpMk id="936" creationId="{00000000-0000-0000-0000-000000000000}"/>
            </ac:grpSpMkLst>
          </pc:grpChg>
          <pc:grpChg chg="del">
            <ac:chgData name="Toby Guenthner" userId="ce3fee14-de9d-4397-8ca8-a3e6c6238498" providerId="ADAL" clId="{CF0D551F-3011-4879-AE70-829C9C92924D}" dt="2024-01-31T17:48:48.379" v="76"/>
            <ac:grpSpMkLst>
              <pc:docMk/>
              <pc:sldMasterMk cId="1221404737" sldId="2147483686"/>
              <pc:sldLayoutMk cId="3169786063" sldId="2147483698"/>
              <ac:grpSpMk id="975" creationId="{00000000-0000-0000-0000-000000000000}"/>
            </ac:grpSpMkLst>
          </pc:grpChg>
          <pc:grpChg chg="del">
            <ac:chgData name="Toby Guenthner" userId="ce3fee14-de9d-4397-8ca8-a3e6c6238498" providerId="ADAL" clId="{CF0D551F-3011-4879-AE70-829C9C92924D}" dt="2024-01-31T17:48:48.379" v="76"/>
            <ac:grpSpMkLst>
              <pc:docMk/>
              <pc:sldMasterMk cId="1221404737" sldId="2147483686"/>
              <pc:sldLayoutMk cId="3169786063" sldId="2147483698"/>
              <ac:grpSpMk id="979" creationId="{00000000-0000-0000-0000-000000000000}"/>
            </ac:grpSpMkLst>
          </pc:grpChg>
        </pc:sldLayoutChg>
      </pc:sldMasterChg>
    </pc:docChg>
  </pc:docChgLst>
  <pc:docChgLst>
    <pc:chgData name="Daniel Hill" userId="89115294-1a94-4f8a-9f46-2929eeee6957" providerId="ADAL" clId="{75085A08-D810-FA45-AEA8-3EE0EA6B8814}"/>
    <pc:docChg chg="undo custSel addSld modSld sldOrd">
      <pc:chgData name="Daniel Hill" userId="89115294-1a94-4f8a-9f46-2929eeee6957" providerId="ADAL" clId="{75085A08-D810-FA45-AEA8-3EE0EA6B8814}" dt="2024-01-31T18:58:39.231" v="1731" actId="2085"/>
      <pc:docMkLst>
        <pc:docMk/>
      </pc:docMkLst>
      <pc:sldChg chg="modNotesTx">
        <pc:chgData name="Daniel Hill" userId="89115294-1a94-4f8a-9f46-2929eeee6957" providerId="ADAL" clId="{75085A08-D810-FA45-AEA8-3EE0EA6B8814}" dt="2024-01-31T18:22:45.661" v="882" actId="20577"/>
        <pc:sldMkLst>
          <pc:docMk/>
          <pc:sldMk cId="109857222" sldId="256"/>
        </pc:sldMkLst>
      </pc:sldChg>
      <pc:sldChg chg="modNotesTx">
        <pc:chgData name="Daniel Hill" userId="89115294-1a94-4f8a-9f46-2929eeee6957" providerId="ADAL" clId="{75085A08-D810-FA45-AEA8-3EE0EA6B8814}" dt="2024-01-31T18:22:53.571" v="895" actId="20577"/>
        <pc:sldMkLst>
          <pc:docMk/>
          <pc:sldMk cId="3615927337" sldId="257"/>
        </pc:sldMkLst>
      </pc:sldChg>
      <pc:sldChg chg="modNotesTx">
        <pc:chgData name="Daniel Hill" userId="89115294-1a94-4f8a-9f46-2929eeee6957" providerId="ADAL" clId="{75085A08-D810-FA45-AEA8-3EE0EA6B8814}" dt="2024-01-31T18:22:49.965" v="886" actId="20577"/>
        <pc:sldMkLst>
          <pc:docMk/>
          <pc:sldMk cId="0" sldId="258"/>
        </pc:sldMkLst>
      </pc:sldChg>
      <pc:sldChg chg="modNotesTx">
        <pc:chgData name="Daniel Hill" userId="89115294-1a94-4f8a-9f46-2929eeee6957" providerId="ADAL" clId="{75085A08-D810-FA45-AEA8-3EE0EA6B8814}" dt="2024-01-31T18:22:56.760" v="899" actId="20577"/>
        <pc:sldMkLst>
          <pc:docMk/>
          <pc:sldMk cId="398338715" sldId="259"/>
        </pc:sldMkLst>
      </pc:sldChg>
      <pc:sldChg chg="modSp mod">
        <pc:chgData name="Daniel Hill" userId="89115294-1a94-4f8a-9f46-2929eeee6957" providerId="ADAL" clId="{75085A08-D810-FA45-AEA8-3EE0EA6B8814}" dt="2024-01-31T18:22:13.766" v="878" actId="20577"/>
        <pc:sldMkLst>
          <pc:docMk/>
          <pc:sldMk cId="1405870011" sldId="262"/>
        </pc:sldMkLst>
        <pc:spChg chg="mod">
          <ac:chgData name="Daniel Hill" userId="89115294-1a94-4f8a-9f46-2929eeee6957" providerId="ADAL" clId="{75085A08-D810-FA45-AEA8-3EE0EA6B8814}" dt="2024-01-31T18:22:13.766" v="878" actId="20577"/>
          <ac:spMkLst>
            <pc:docMk/>
            <pc:sldMk cId="1405870011" sldId="262"/>
            <ac:spMk id="3" creationId="{F14EE98D-EEB9-B1CA-60BF-8E1104B2D820}"/>
          </ac:spMkLst>
        </pc:spChg>
      </pc:sldChg>
      <pc:sldChg chg="modSp mod modNotesTx">
        <pc:chgData name="Daniel Hill" userId="89115294-1a94-4f8a-9f46-2929eeee6957" providerId="ADAL" clId="{75085A08-D810-FA45-AEA8-3EE0EA6B8814}" dt="2024-01-31T18:39:25.480" v="1529" actId="20577"/>
        <pc:sldMkLst>
          <pc:docMk/>
          <pc:sldMk cId="4197053289" sldId="263"/>
        </pc:sldMkLst>
        <pc:spChg chg="mod">
          <ac:chgData name="Daniel Hill" userId="89115294-1a94-4f8a-9f46-2929eeee6957" providerId="ADAL" clId="{75085A08-D810-FA45-AEA8-3EE0EA6B8814}" dt="2024-01-31T18:19:36.690" v="860" actId="403"/>
          <ac:spMkLst>
            <pc:docMk/>
            <pc:sldMk cId="4197053289" sldId="263"/>
            <ac:spMk id="2" creationId="{3AA53F22-EC0C-1496-488F-5823F904182E}"/>
          </ac:spMkLst>
        </pc:spChg>
        <pc:spChg chg="mod">
          <ac:chgData name="Daniel Hill" userId="89115294-1a94-4f8a-9f46-2929eeee6957" providerId="ADAL" clId="{75085A08-D810-FA45-AEA8-3EE0EA6B8814}" dt="2024-01-31T18:39:25.480" v="1529" actId="20577"/>
          <ac:spMkLst>
            <pc:docMk/>
            <pc:sldMk cId="4197053289" sldId="263"/>
            <ac:spMk id="4" creationId="{003A0A7E-D53C-FBBA-726A-59693898964A}"/>
          </ac:spMkLst>
        </pc:spChg>
      </pc:sldChg>
      <pc:sldChg chg="addSp delSp modSp mod ord modClrScheme chgLayout">
        <pc:chgData name="Daniel Hill" userId="89115294-1a94-4f8a-9f46-2929eeee6957" providerId="ADAL" clId="{75085A08-D810-FA45-AEA8-3EE0EA6B8814}" dt="2024-01-31T18:58:39.231" v="1731" actId="2085"/>
        <pc:sldMkLst>
          <pc:docMk/>
          <pc:sldMk cId="2490653256" sldId="269"/>
        </pc:sldMkLst>
        <pc:spChg chg="add del mod ord">
          <ac:chgData name="Daniel Hill" userId="89115294-1a94-4f8a-9f46-2929eeee6957" providerId="ADAL" clId="{75085A08-D810-FA45-AEA8-3EE0EA6B8814}" dt="2024-01-31T18:56:50.613" v="1720" actId="700"/>
          <ac:spMkLst>
            <pc:docMk/>
            <pc:sldMk cId="2490653256" sldId="269"/>
            <ac:spMk id="2" creationId="{83BE8AB9-7F11-2C02-5F36-0F18D7B98146}"/>
          </ac:spMkLst>
        </pc:spChg>
        <pc:spChg chg="add del mod ord">
          <ac:chgData name="Daniel Hill" userId="89115294-1a94-4f8a-9f46-2929eeee6957" providerId="ADAL" clId="{75085A08-D810-FA45-AEA8-3EE0EA6B8814}" dt="2024-01-31T18:56:50.613" v="1720" actId="700"/>
          <ac:spMkLst>
            <pc:docMk/>
            <pc:sldMk cId="2490653256" sldId="269"/>
            <ac:spMk id="3" creationId="{024E3584-7282-0A81-C723-505F5843BB42}"/>
          </ac:spMkLst>
        </pc:spChg>
        <pc:spChg chg="add mod">
          <ac:chgData name="Daniel Hill" userId="89115294-1a94-4f8a-9f46-2929eeee6957" providerId="ADAL" clId="{75085A08-D810-FA45-AEA8-3EE0EA6B8814}" dt="2024-01-31T18:40:54.114" v="1557" actId="20577"/>
          <ac:spMkLst>
            <pc:docMk/>
            <pc:sldMk cId="2490653256" sldId="269"/>
            <ac:spMk id="8" creationId="{11FD5B56-810D-5A95-252D-E55A79CDC7FB}"/>
          </ac:spMkLst>
        </pc:spChg>
        <pc:spChg chg="add del mod ord">
          <ac:chgData name="Daniel Hill" userId="89115294-1a94-4f8a-9f46-2929eeee6957" providerId="ADAL" clId="{75085A08-D810-FA45-AEA8-3EE0EA6B8814}" dt="2024-01-31T18:56:54.187" v="1721" actId="478"/>
          <ac:spMkLst>
            <pc:docMk/>
            <pc:sldMk cId="2490653256" sldId="269"/>
            <ac:spMk id="9" creationId="{69D9BCA0-3F93-6F41-B16C-7350EFE28C69}"/>
          </ac:spMkLst>
        </pc:spChg>
        <pc:spChg chg="add del mod ord">
          <ac:chgData name="Daniel Hill" userId="89115294-1a94-4f8a-9f46-2929eeee6957" providerId="ADAL" clId="{75085A08-D810-FA45-AEA8-3EE0EA6B8814}" dt="2024-01-31T18:56:56.903" v="1722" actId="478"/>
          <ac:spMkLst>
            <pc:docMk/>
            <pc:sldMk cId="2490653256" sldId="269"/>
            <ac:spMk id="10" creationId="{0EE5ECD4-453D-FDD7-7EA1-00DFF396DE6A}"/>
          </ac:spMkLst>
        </pc:spChg>
        <pc:picChg chg="mod">
          <ac:chgData name="Daniel Hill" userId="89115294-1a94-4f8a-9f46-2929eeee6957" providerId="ADAL" clId="{75085A08-D810-FA45-AEA8-3EE0EA6B8814}" dt="2024-01-31T18:32:27.934" v="1273" actId="1076"/>
          <ac:picMkLst>
            <pc:docMk/>
            <pc:sldMk cId="2490653256" sldId="269"/>
            <ac:picMk id="2" creationId="{A48AA134-68BD-83D0-79FC-2F60DCA5A656}"/>
          </ac:picMkLst>
        </pc:picChg>
        <pc:picChg chg="mod">
          <ac:chgData name="Daniel Hill" userId="89115294-1a94-4f8a-9f46-2929eeee6957" providerId="ADAL" clId="{75085A08-D810-FA45-AEA8-3EE0EA6B8814}" dt="2024-01-31T18:38:59.577" v="1512" actId="14100"/>
          <ac:picMkLst>
            <pc:docMk/>
            <pc:sldMk cId="2490653256" sldId="269"/>
            <ac:picMk id="5" creationId="{A163B9EC-71DA-9130-DB66-7B4979E9B2FD}"/>
          </ac:picMkLst>
        </pc:picChg>
        <pc:picChg chg="add mod">
          <ac:chgData name="Daniel Hill" userId="89115294-1a94-4f8a-9f46-2929eeee6957" providerId="ADAL" clId="{75085A08-D810-FA45-AEA8-3EE0EA6B8814}" dt="2024-01-31T18:39:13.672" v="1521" actId="14100"/>
          <ac:picMkLst>
            <pc:docMk/>
            <pc:sldMk cId="2490653256" sldId="269"/>
            <ac:picMk id="6" creationId="{58EBC11A-97AD-B565-F086-0647DE483FD7}"/>
          </ac:picMkLst>
        </pc:picChg>
        <pc:picChg chg="mod">
          <ac:chgData name="Daniel Hill" userId="89115294-1a94-4f8a-9f46-2929eeee6957" providerId="ADAL" clId="{75085A08-D810-FA45-AEA8-3EE0EA6B8814}" dt="2024-01-31T18:58:39.231" v="1731" actId="2085"/>
          <ac:picMkLst>
            <pc:docMk/>
            <pc:sldMk cId="2490653256" sldId="269"/>
            <ac:picMk id="7" creationId="{7846BE64-292C-8CDC-FFEB-A8BAFCB469DA}"/>
          </ac:picMkLst>
        </pc:picChg>
      </pc:sldChg>
      <pc:sldChg chg="addSp delSp modSp mod setBg setClrOvrMap">
        <pc:chgData name="Daniel Hill" userId="89115294-1a94-4f8a-9f46-2929eeee6957" providerId="ADAL" clId="{75085A08-D810-FA45-AEA8-3EE0EA6B8814}" dt="2024-01-31T18:56:00.404" v="1716" actId="1076"/>
        <pc:sldMkLst>
          <pc:docMk/>
          <pc:sldMk cId="2229378791" sldId="270"/>
        </pc:sldMkLst>
        <pc:spChg chg="mod">
          <ac:chgData name="Daniel Hill" userId="89115294-1a94-4f8a-9f46-2929eeee6957" providerId="ADAL" clId="{75085A08-D810-FA45-AEA8-3EE0EA6B8814}" dt="2024-01-31T18:55:26.607" v="1709" actId="26606"/>
          <ac:spMkLst>
            <pc:docMk/>
            <pc:sldMk cId="2229378791" sldId="270"/>
            <ac:spMk id="3" creationId="{F8926381-5DA2-E4E2-5A40-253CC6243304}"/>
          </ac:spMkLst>
        </pc:spChg>
        <pc:spChg chg="mod ord">
          <ac:chgData name="Daniel Hill" userId="89115294-1a94-4f8a-9f46-2929eeee6957" providerId="ADAL" clId="{75085A08-D810-FA45-AEA8-3EE0EA6B8814}" dt="2024-01-31T18:55:26.607" v="1709" actId="26606"/>
          <ac:spMkLst>
            <pc:docMk/>
            <pc:sldMk cId="2229378791" sldId="270"/>
            <ac:spMk id="4" creationId="{5BF4C6A4-B0CC-E2BB-4FA8-DE36D20A4D51}"/>
          </ac:spMkLst>
        </pc:spChg>
        <pc:spChg chg="add del">
          <ac:chgData name="Daniel Hill" userId="89115294-1a94-4f8a-9f46-2929eeee6957" providerId="ADAL" clId="{75085A08-D810-FA45-AEA8-3EE0EA6B8814}" dt="2024-01-31T18:54:58.752" v="1706" actId="26606"/>
          <ac:spMkLst>
            <pc:docMk/>
            <pc:sldMk cId="2229378791" sldId="270"/>
            <ac:spMk id="39" creationId="{A3BAF07C-C39E-42EB-BB22-8D46691D9735}"/>
          </ac:spMkLst>
        </pc:spChg>
        <pc:spChg chg="add del">
          <ac:chgData name="Daniel Hill" userId="89115294-1a94-4f8a-9f46-2929eeee6957" providerId="ADAL" clId="{75085A08-D810-FA45-AEA8-3EE0EA6B8814}" dt="2024-01-31T18:55:14.617" v="1708" actId="26606"/>
          <ac:spMkLst>
            <pc:docMk/>
            <pc:sldMk cId="2229378791" sldId="270"/>
            <ac:spMk id="64" creationId="{E972DE0D-2E53-4159-ABD3-C601524262C2}"/>
          </ac:spMkLst>
        </pc:spChg>
        <pc:spChg chg="add del">
          <ac:chgData name="Daniel Hill" userId="89115294-1a94-4f8a-9f46-2929eeee6957" providerId="ADAL" clId="{75085A08-D810-FA45-AEA8-3EE0EA6B8814}" dt="2024-01-31T18:55:14.617" v="1708" actId="26606"/>
          <ac:spMkLst>
            <pc:docMk/>
            <pc:sldMk cId="2229378791" sldId="270"/>
            <ac:spMk id="84" creationId="{48CAE4AE-A9DF-45AF-9A9C-1712BC63418E}"/>
          </ac:spMkLst>
        </pc:spChg>
        <pc:spChg chg="add">
          <ac:chgData name="Daniel Hill" userId="89115294-1a94-4f8a-9f46-2929eeee6957" providerId="ADAL" clId="{75085A08-D810-FA45-AEA8-3EE0EA6B8814}" dt="2024-01-31T18:55:26.607" v="1709" actId="26606"/>
          <ac:spMkLst>
            <pc:docMk/>
            <pc:sldMk cId="2229378791" sldId="270"/>
            <ac:spMk id="107" creationId="{48CAE4AE-A9DF-45AF-9A9C-1712BC63418E}"/>
          </ac:spMkLst>
        </pc:spChg>
        <pc:spChg chg="add">
          <ac:chgData name="Daniel Hill" userId="89115294-1a94-4f8a-9f46-2929eeee6957" providerId="ADAL" clId="{75085A08-D810-FA45-AEA8-3EE0EA6B8814}" dt="2024-01-31T18:55:26.607" v="1709" actId="26606"/>
          <ac:spMkLst>
            <pc:docMk/>
            <pc:sldMk cId="2229378791" sldId="270"/>
            <ac:spMk id="111" creationId="{E972DE0D-2E53-4159-ABD3-C601524262C2}"/>
          </ac:spMkLst>
        </pc:spChg>
        <pc:grpChg chg="add del">
          <ac:chgData name="Daniel Hill" userId="89115294-1a94-4f8a-9f46-2929eeee6957" providerId="ADAL" clId="{75085A08-D810-FA45-AEA8-3EE0EA6B8814}" dt="2024-01-31T18:55:14.617" v="1708" actId="26606"/>
          <ac:grpSpMkLst>
            <pc:docMk/>
            <pc:sldMk cId="2229378791" sldId="270"/>
            <ac:grpSpMk id="8" creationId="{E8DD8E1A-9945-4DBA-BC40-7A028BF32D2D}"/>
          </ac:grpSpMkLst>
        </pc:grpChg>
        <pc:grpChg chg="add del">
          <ac:chgData name="Daniel Hill" userId="89115294-1a94-4f8a-9f46-2929eeee6957" providerId="ADAL" clId="{75085A08-D810-FA45-AEA8-3EE0EA6B8814}" dt="2024-01-31T18:54:58.752" v="1706" actId="26606"/>
          <ac:grpSpMkLst>
            <pc:docMk/>
            <pc:sldMk cId="2229378791" sldId="270"/>
            <ac:grpSpMk id="11" creationId="{AE19E2D2-078B-459F-A431-2037B063FDF3}"/>
          </ac:grpSpMkLst>
        </pc:grpChg>
        <pc:grpChg chg="add del">
          <ac:chgData name="Daniel Hill" userId="89115294-1a94-4f8a-9f46-2929eeee6957" providerId="ADAL" clId="{75085A08-D810-FA45-AEA8-3EE0EA6B8814}" dt="2024-01-31T18:54:58.752" v="1706" actId="26606"/>
          <ac:grpSpMkLst>
            <pc:docMk/>
            <pc:sldMk cId="2229378791" sldId="270"/>
            <ac:grpSpMk id="34" creationId="{E10C7CFA-FC7F-479C-9026-39109C0B5967}"/>
          </ac:grpSpMkLst>
        </pc:grpChg>
        <pc:grpChg chg="add del">
          <ac:chgData name="Daniel Hill" userId="89115294-1a94-4f8a-9f46-2929eeee6957" providerId="ADAL" clId="{75085A08-D810-FA45-AEA8-3EE0EA6B8814}" dt="2024-01-31T18:54:58.752" v="1706" actId="26606"/>
          <ac:grpSpMkLst>
            <pc:docMk/>
            <pc:sldMk cId="2229378791" sldId="270"/>
            <ac:grpSpMk id="41" creationId="{D8E9CF54-0466-4261-9E62-0249E60E1886}"/>
          </ac:grpSpMkLst>
        </pc:grpChg>
        <pc:grpChg chg="add del">
          <ac:chgData name="Daniel Hill" userId="89115294-1a94-4f8a-9f46-2929eeee6957" providerId="ADAL" clId="{75085A08-D810-FA45-AEA8-3EE0EA6B8814}" dt="2024-01-31T18:55:14.617" v="1708" actId="26606"/>
          <ac:grpSpMkLst>
            <pc:docMk/>
            <pc:sldMk cId="2229378791" sldId="270"/>
            <ac:grpSpMk id="80" creationId="{F35369DB-627C-41BD-9041-6426E8BF6604}"/>
          </ac:grpSpMkLst>
        </pc:grpChg>
        <pc:grpChg chg="add del">
          <ac:chgData name="Daniel Hill" userId="89115294-1a94-4f8a-9f46-2929eeee6957" providerId="ADAL" clId="{75085A08-D810-FA45-AEA8-3EE0EA6B8814}" dt="2024-01-31T18:55:14.617" v="1708" actId="26606"/>
          <ac:grpSpMkLst>
            <pc:docMk/>
            <pc:sldMk cId="2229378791" sldId="270"/>
            <ac:grpSpMk id="85" creationId="{6C272060-BC98-4C91-A58F-4DFEC566CF7F}"/>
          </ac:grpSpMkLst>
        </pc:grpChg>
        <pc:grpChg chg="add">
          <ac:chgData name="Daniel Hill" userId="89115294-1a94-4f8a-9f46-2929eeee6957" providerId="ADAL" clId="{75085A08-D810-FA45-AEA8-3EE0EA6B8814}" dt="2024-01-31T18:55:26.607" v="1709" actId="26606"/>
          <ac:grpSpMkLst>
            <pc:docMk/>
            <pc:sldMk cId="2229378791" sldId="270"/>
            <ac:grpSpMk id="105" creationId="{AE19E2D2-078B-459F-A431-2037B063FDF3}"/>
          </ac:grpSpMkLst>
        </pc:grpChg>
        <pc:grpChg chg="add">
          <ac:chgData name="Daniel Hill" userId="89115294-1a94-4f8a-9f46-2929eeee6957" providerId="ADAL" clId="{75085A08-D810-FA45-AEA8-3EE0EA6B8814}" dt="2024-01-31T18:55:26.607" v="1709" actId="26606"/>
          <ac:grpSpMkLst>
            <pc:docMk/>
            <pc:sldMk cId="2229378791" sldId="270"/>
            <ac:grpSpMk id="106" creationId="{E10C7CFA-FC7F-479C-9026-39109C0B5967}"/>
          </ac:grpSpMkLst>
        </pc:grpChg>
        <pc:grpChg chg="add">
          <ac:chgData name="Daniel Hill" userId="89115294-1a94-4f8a-9f46-2929eeee6957" providerId="ADAL" clId="{75085A08-D810-FA45-AEA8-3EE0EA6B8814}" dt="2024-01-31T18:55:26.607" v="1709" actId="26606"/>
          <ac:grpSpMkLst>
            <pc:docMk/>
            <pc:sldMk cId="2229378791" sldId="270"/>
            <ac:grpSpMk id="108" creationId="{6C272060-BC98-4C91-A58F-4DFEC566CF7F}"/>
          </ac:grpSpMkLst>
        </pc:grpChg>
        <pc:picChg chg="mod modCrop">
          <ac:chgData name="Daniel Hill" userId="89115294-1a94-4f8a-9f46-2929eeee6957" providerId="ADAL" clId="{75085A08-D810-FA45-AEA8-3EE0EA6B8814}" dt="2024-01-31T18:56:00.404" v="1716" actId="1076"/>
          <ac:picMkLst>
            <pc:docMk/>
            <pc:sldMk cId="2229378791" sldId="270"/>
            <ac:picMk id="2" creationId="{74E3B0C8-D86A-6D7C-4A16-B8C2D95C1CC6}"/>
          </ac:picMkLst>
        </pc:picChg>
      </pc:sldChg>
      <pc:sldChg chg="addSp delSp modSp mod modClrScheme chgLayout">
        <pc:chgData name="Daniel Hill" userId="89115294-1a94-4f8a-9f46-2929eeee6957" providerId="ADAL" clId="{75085A08-D810-FA45-AEA8-3EE0EA6B8814}" dt="2024-01-31T18:56:30.727" v="1718" actId="1076"/>
        <pc:sldMkLst>
          <pc:docMk/>
          <pc:sldMk cId="1149057467" sldId="272"/>
        </pc:sldMkLst>
        <pc:spChg chg="add mod">
          <ac:chgData name="Daniel Hill" userId="89115294-1a94-4f8a-9f46-2929eeee6957" providerId="ADAL" clId="{75085A08-D810-FA45-AEA8-3EE0EA6B8814}" dt="2024-01-31T18:37:20.608" v="1406" actId="1076"/>
          <ac:spMkLst>
            <pc:docMk/>
            <pc:sldMk cId="1149057467" sldId="272"/>
            <ac:spMk id="2" creationId="{B3A3E1EE-8514-5EFE-32F9-B53AAAEC1B66}"/>
          </ac:spMkLst>
        </pc:spChg>
        <pc:spChg chg="add mod ord">
          <ac:chgData name="Daniel Hill" userId="89115294-1a94-4f8a-9f46-2929eeee6957" providerId="ADAL" clId="{75085A08-D810-FA45-AEA8-3EE0EA6B8814}" dt="2024-01-31T18:56:23.378" v="1717" actId="700"/>
          <ac:spMkLst>
            <pc:docMk/>
            <pc:sldMk cId="1149057467" sldId="272"/>
            <ac:spMk id="5" creationId="{893CACEB-A411-A4A4-8575-138CCCD93A5B}"/>
          </ac:spMkLst>
        </pc:spChg>
        <pc:spChg chg="add del mod">
          <ac:chgData name="Daniel Hill" userId="89115294-1a94-4f8a-9f46-2929eeee6957" providerId="ADAL" clId="{75085A08-D810-FA45-AEA8-3EE0EA6B8814}" dt="2024-01-31T18:39:02.137" v="1515"/>
          <ac:spMkLst>
            <pc:docMk/>
            <pc:sldMk cId="1149057467" sldId="272"/>
            <ac:spMk id="6" creationId="{03B9518F-DCDC-37C8-7690-C1141B3A78FA}"/>
          </ac:spMkLst>
        </pc:spChg>
        <pc:spChg chg="add del mod">
          <ac:chgData name="Daniel Hill" userId="89115294-1a94-4f8a-9f46-2929eeee6957" providerId="ADAL" clId="{75085A08-D810-FA45-AEA8-3EE0EA6B8814}" dt="2024-01-31T18:37:38.609" v="1419"/>
          <ac:spMkLst>
            <pc:docMk/>
            <pc:sldMk cId="1149057467" sldId="272"/>
            <ac:spMk id="8" creationId="{54552B5A-5A84-D2DB-1B8B-916B4760ACC5}"/>
          </ac:spMkLst>
        </pc:spChg>
        <pc:spChg chg="add mod">
          <ac:chgData name="Daniel Hill" userId="89115294-1a94-4f8a-9f46-2929eeee6957" providerId="ADAL" clId="{75085A08-D810-FA45-AEA8-3EE0EA6B8814}" dt="2024-01-31T18:38:21.878" v="1504" actId="1076"/>
          <ac:spMkLst>
            <pc:docMk/>
            <pc:sldMk cId="1149057467" sldId="272"/>
            <ac:spMk id="9" creationId="{AB0EC70E-222D-F1D8-5421-8D5301F9FCBD}"/>
          </ac:spMkLst>
        </pc:spChg>
        <pc:picChg chg="mod">
          <ac:chgData name="Daniel Hill" userId="89115294-1a94-4f8a-9f46-2929eeee6957" providerId="ADAL" clId="{75085A08-D810-FA45-AEA8-3EE0EA6B8814}" dt="2024-01-31T18:37:05.092" v="1398" actId="1076"/>
          <ac:picMkLst>
            <pc:docMk/>
            <pc:sldMk cId="1149057467" sldId="272"/>
            <ac:picMk id="3" creationId="{F09D9EFB-6856-91BC-E3C2-4D357606F363}"/>
          </ac:picMkLst>
        </pc:picChg>
        <pc:picChg chg="mod ord">
          <ac:chgData name="Daniel Hill" userId="89115294-1a94-4f8a-9f46-2929eeee6957" providerId="ADAL" clId="{75085A08-D810-FA45-AEA8-3EE0EA6B8814}" dt="2024-01-31T18:56:30.727" v="1718" actId="1076"/>
          <ac:picMkLst>
            <pc:docMk/>
            <pc:sldMk cId="1149057467" sldId="272"/>
            <ac:picMk id="4" creationId="{B4D48FB4-5C84-7EDC-FCFF-73718956844F}"/>
          </ac:picMkLst>
        </pc:picChg>
      </pc:sldChg>
      <pc:sldChg chg="addSp modSp mod setBg">
        <pc:chgData name="Daniel Hill" userId="89115294-1a94-4f8a-9f46-2929eeee6957" providerId="ADAL" clId="{75085A08-D810-FA45-AEA8-3EE0EA6B8814}" dt="2024-01-31T18:54:33.685" v="1700" actId="26606"/>
        <pc:sldMkLst>
          <pc:docMk/>
          <pc:sldMk cId="3616114773" sldId="275"/>
        </pc:sldMkLst>
        <pc:spChg chg="mod">
          <ac:chgData name="Daniel Hill" userId="89115294-1a94-4f8a-9f46-2929eeee6957" providerId="ADAL" clId="{75085A08-D810-FA45-AEA8-3EE0EA6B8814}" dt="2024-01-31T18:54:33.685" v="1700" actId="26606"/>
          <ac:spMkLst>
            <pc:docMk/>
            <pc:sldMk cId="3616114773" sldId="275"/>
            <ac:spMk id="2" creationId="{014E1877-EFB3-2830-B70E-21AE588078B1}"/>
          </ac:spMkLst>
        </pc:spChg>
        <pc:spChg chg="mod">
          <ac:chgData name="Daniel Hill" userId="89115294-1a94-4f8a-9f46-2929eeee6957" providerId="ADAL" clId="{75085A08-D810-FA45-AEA8-3EE0EA6B8814}" dt="2024-01-31T18:54:33.685" v="1700" actId="26606"/>
          <ac:spMkLst>
            <pc:docMk/>
            <pc:sldMk cId="3616114773" sldId="275"/>
            <ac:spMk id="4" creationId="{4711529E-08C8-AEF1-CB32-FDE3204158BC}"/>
          </ac:spMkLst>
        </pc:spChg>
        <pc:spChg chg="add">
          <ac:chgData name="Daniel Hill" userId="89115294-1a94-4f8a-9f46-2929eeee6957" providerId="ADAL" clId="{75085A08-D810-FA45-AEA8-3EE0EA6B8814}" dt="2024-01-31T18:54:33.685" v="1700" actId="26606"/>
          <ac:spMkLst>
            <pc:docMk/>
            <pc:sldMk cId="3616114773" sldId="275"/>
            <ac:spMk id="11" creationId="{65CD016E-5031-49BE-9253-598979EEA71B}"/>
          </ac:spMkLst>
        </pc:spChg>
        <pc:grpChg chg="add">
          <ac:chgData name="Daniel Hill" userId="89115294-1a94-4f8a-9f46-2929eeee6957" providerId="ADAL" clId="{75085A08-D810-FA45-AEA8-3EE0EA6B8814}" dt="2024-01-31T18:54:33.685" v="1700" actId="26606"/>
          <ac:grpSpMkLst>
            <pc:docMk/>
            <pc:sldMk cId="3616114773" sldId="275"/>
            <ac:grpSpMk id="13" creationId="{503631E2-1718-4F37-AF4F-56ED9E0F52ED}"/>
          </ac:grpSpMkLst>
        </pc:grpChg>
        <pc:picChg chg="mod">
          <ac:chgData name="Daniel Hill" userId="89115294-1a94-4f8a-9f46-2929eeee6957" providerId="ADAL" clId="{75085A08-D810-FA45-AEA8-3EE0EA6B8814}" dt="2024-01-31T18:54:33.685" v="1700" actId="26606"/>
          <ac:picMkLst>
            <pc:docMk/>
            <pc:sldMk cId="3616114773" sldId="275"/>
            <ac:picMk id="6" creationId="{5136202C-81EB-54AD-F249-BEFA0FBD744F}"/>
          </ac:picMkLst>
        </pc:picChg>
      </pc:sldChg>
      <pc:sldChg chg="modSp new mod ord">
        <pc:chgData name="Daniel Hill" userId="89115294-1a94-4f8a-9f46-2929eeee6957" providerId="ADAL" clId="{75085A08-D810-FA45-AEA8-3EE0EA6B8814}" dt="2024-01-31T18:48:23.591" v="1688" actId="20578"/>
        <pc:sldMkLst>
          <pc:docMk/>
          <pc:sldMk cId="748312085" sldId="277"/>
        </pc:sldMkLst>
        <pc:spChg chg="mod">
          <ac:chgData name="Daniel Hill" userId="89115294-1a94-4f8a-9f46-2929eeee6957" providerId="ADAL" clId="{75085A08-D810-FA45-AEA8-3EE0EA6B8814}" dt="2024-01-31T18:26:46.313" v="932" actId="20577"/>
          <ac:spMkLst>
            <pc:docMk/>
            <pc:sldMk cId="748312085" sldId="277"/>
            <ac:spMk id="2" creationId="{7DB6B8A9-3DE2-CDD1-8725-B12B467E9937}"/>
          </ac:spMkLst>
        </pc:spChg>
        <pc:spChg chg="mod">
          <ac:chgData name="Daniel Hill" userId="89115294-1a94-4f8a-9f46-2929eeee6957" providerId="ADAL" clId="{75085A08-D810-FA45-AEA8-3EE0EA6B8814}" dt="2024-01-31T18:28:12.147" v="1203" actId="20577"/>
          <ac:spMkLst>
            <pc:docMk/>
            <pc:sldMk cId="748312085" sldId="277"/>
            <ac:spMk id="3" creationId="{D86F03F9-FEE2-D91D-16E7-79BEF83FC813}"/>
          </ac:spMkLst>
        </pc:spChg>
        <pc:spChg chg="mod">
          <ac:chgData name="Daniel Hill" userId="89115294-1a94-4f8a-9f46-2929eeee6957" providerId="ADAL" clId="{75085A08-D810-FA45-AEA8-3EE0EA6B8814}" dt="2024-01-31T18:35:49.244" v="1387" actId="1076"/>
          <ac:spMkLst>
            <pc:docMk/>
            <pc:sldMk cId="748312085" sldId="277"/>
            <ac:spMk id="4" creationId="{08B576BC-9881-6A06-10ED-21E570FA119F}"/>
          </ac:spMkLst>
        </pc:spChg>
      </pc:sldChg>
      <pc:sldChg chg="addSp delSp modSp mod">
        <pc:chgData name="Daniel Hill" userId="89115294-1a94-4f8a-9f46-2929eeee6957" providerId="ADAL" clId="{75085A08-D810-FA45-AEA8-3EE0EA6B8814}" dt="2024-01-31T18:54:07.031" v="1699" actId="1076"/>
        <pc:sldMkLst>
          <pc:docMk/>
          <pc:sldMk cId="4079175269" sldId="278"/>
        </pc:sldMkLst>
        <pc:spChg chg="add mod">
          <ac:chgData name="Daniel Hill" userId="89115294-1a94-4f8a-9f46-2929eeee6957" providerId="ADAL" clId="{75085A08-D810-FA45-AEA8-3EE0EA6B8814}" dt="2024-01-31T18:43:52.807" v="1683" actId="20577"/>
          <ac:spMkLst>
            <pc:docMk/>
            <pc:sldMk cId="4079175269" sldId="278"/>
            <ac:spMk id="2" creationId="{91BCC880-DBC8-89B9-5334-F36BF9A45769}"/>
          </ac:spMkLst>
        </pc:spChg>
        <pc:spChg chg="mod">
          <ac:chgData name="Daniel Hill" userId="89115294-1a94-4f8a-9f46-2929eeee6957" providerId="ADAL" clId="{75085A08-D810-FA45-AEA8-3EE0EA6B8814}" dt="2024-01-31T18:54:07.031" v="1699" actId="1076"/>
          <ac:spMkLst>
            <pc:docMk/>
            <pc:sldMk cId="4079175269" sldId="278"/>
            <ac:spMk id="5" creationId="{EABE27CF-3D5C-2D61-A422-0CE9FD74218A}"/>
          </ac:spMkLst>
        </pc:spChg>
        <pc:spChg chg="del">
          <ac:chgData name="Daniel Hill" userId="89115294-1a94-4f8a-9f46-2929eeee6957" providerId="ADAL" clId="{75085A08-D810-FA45-AEA8-3EE0EA6B8814}" dt="2024-01-31T18:52:52.372" v="1689" actId="478"/>
          <ac:spMkLst>
            <pc:docMk/>
            <pc:sldMk cId="4079175269" sldId="278"/>
            <ac:spMk id="7" creationId="{1B1BBB7A-6586-6734-E9EC-7C9D04DB276E}"/>
          </ac:spMkLst>
        </pc:spChg>
        <pc:picChg chg="mod">
          <ac:chgData name="Daniel Hill" userId="89115294-1a94-4f8a-9f46-2929eeee6957" providerId="ADAL" clId="{75085A08-D810-FA45-AEA8-3EE0EA6B8814}" dt="2024-01-31T18:41:21.262" v="1561" actId="1076"/>
          <ac:picMkLst>
            <pc:docMk/>
            <pc:sldMk cId="4079175269" sldId="278"/>
            <ac:picMk id="3" creationId="{DA7F65A7-3A81-2302-C222-98173473C5F4}"/>
          </ac:picMkLst>
        </pc:picChg>
        <pc:picChg chg="mod">
          <ac:chgData name="Daniel Hill" userId="89115294-1a94-4f8a-9f46-2929eeee6957" providerId="ADAL" clId="{75085A08-D810-FA45-AEA8-3EE0EA6B8814}" dt="2024-01-31T18:44:57.395" v="1687" actId="14100"/>
          <ac:picMkLst>
            <pc:docMk/>
            <pc:sldMk cId="4079175269" sldId="278"/>
            <ac:picMk id="6" creationId="{9FA84A64-8970-E09A-D75E-76239B56AE85}"/>
          </ac:picMkLst>
        </pc:picChg>
        <pc:picChg chg="del mod">
          <ac:chgData name="Daniel Hill" userId="89115294-1a94-4f8a-9f46-2929eeee6957" providerId="ADAL" clId="{75085A08-D810-FA45-AEA8-3EE0EA6B8814}" dt="2024-01-31T18:43:02.507" v="1620" actId="478"/>
          <ac:picMkLst>
            <pc:docMk/>
            <pc:sldMk cId="4079175269" sldId="278"/>
            <ac:picMk id="8" creationId="{9945A4E6-F804-5968-16EF-410627E343EE}"/>
          </ac:picMkLst>
        </pc:picChg>
      </pc:sldChg>
      <pc:sldChg chg="addSp modSp mod setBg setClrOvrMap">
        <pc:chgData name="Daniel Hill" userId="89115294-1a94-4f8a-9f46-2929eeee6957" providerId="ADAL" clId="{75085A08-D810-FA45-AEA8-3EE0EA6B8814}" dt="2024-01-31T18:53:47.421" v="1693" actId="14100"/>
        <pc:sldMkLst>
          <pc:docMk/>
          <pc:sldMk cId="251439540" sldId="280"/>
        </pc:sldMkLst>
        <pc:spChg chg="mod">
          <ac:chgData name="Daniel Hill" userId="89115294-1a94-4f8a-9f46-2929eeee6957" providerId="ADAL" clId="{75085A08-D810-FA45-AEA8-3EE0EA6B8814}" dt="2024-01-31T18:53:47.421" v="1693" actId="14100"/>
          <ac:spMkLst>
            <pc:docMk/>
            <pc:sldMk cId="251439540" sldId="280"/>
            <ac:spMk id="2" creationId="{25E7A05F-4694-2725-BCAE-6450A1C341B8}"/>
          </ac:spMkLst>
        </pc:spChg>
        <pc:spChg chg="add">
          <ac:chgData name="Daniel Hill" userId="89115294-1a94-4f8a-9f46-2929eeee6957" providerId="ADAL" clId="{75085A08-D810-FA45-AEA8-3EE0EA6B8814}" dt="2024-01-31T18:53:32.681" v="1690" actId="26606"/>
          <ac:spMkLst>
            <pc:docMk/>
            <pc:sldMk cId="251439540" sldId="280"/>
            <ac:spMk id="35" creationId="{10CE3618-1D7A-4256-B2AF-9DB692996C65}"/>
          </ac:spMkLst>
        </pc:spChg>
        <pc:spChg chg="add">
          <ac:chgData name="Daniel Hill" userId="89115294-1a94-4f8a-9f46-2929eeee6957" providerId="ADAL" clId="{75085A08-D810-FA45-AEA8-3EE0EA6B8814}" dt="2024-01-31T18:53:32.681" v="1690" actId="26606"/>
          <ac:spMkLst>
            <pc:docMk/>
            <pc:sldMk cId="251439540" sldId="280"/>
            <ac:spMk id="58" creationId="{A4CD35EF-7348-4E64-8700-827E64EA4E16}"/>
          </ac:spMkLst>
        </pc:spChg>
        <pc:grpChg chg="add">
          <ac:chgData name="Daniel Hill" userId="89115294-1a94-4f8a-9f46-2929eeee6957" providerId="ADAL" clId="{75085A08-D810-FA45-AEA8-3EE0EA6B8814}" dt="2024-01-31T18:53:32.681" v="1690" actId="26606"/>
          <ac:grpSpMkLst>
            <pc:docMk/>
            <pc:sldMk cId="251439540" sldId="280"/>
            <ac:grpSpMk id="9" creationId="{84DB7353-7D7A-431B-A5B6-A3845E6F2BB2}"/>
          </ac:grpSpMkLst>
        </pc:grpChg>
        <pc:grpChg chg="add">
          <ac:chgData name="Daniel Hill" userId="89115294-1a94-4f8a-9f46-2929eeee6957" providerId="ADAL" clId="{75085A08-D810-FA45-AEA8-3EE0EA6B8814}" dt="2024-01-31T18:53:32.681" v="1690" actId="26606"/>
          <ac:grpSpMkLst>
            <pc:docMk/>
            <pc:sldMk cId="251439540" sldId="280"/>
            <ac:grpSpMk id="30" creationId="{1B24766B-81CA-44C7-BF11-77A12BA42411}"/>
          </ac:grpSpMkLst>
        </pc:grpChg>
        <pc:grpChg chg="add">
          <ac:chgData name="Daniel Hill" userId="89115294-1a94-4f8a-9f46-2929eeee6957" providerId="ADAL" clId="{75085A08-D810-FA45-AEA8-3EE0EA6B8814}" dt="2024-01-31T18:53:32.681" v="1690" actId="26606"/>
          <ac:grpSpMkLst>
            <pc:docMk/>
            <pc:sldMk cId="251439540" sldId="280"/>
            <ac:grpSpMk id="37" creationId="{D91A9185-A7D5-460B-98BC-0BF2EBD3EEBE}"/>
          </ac:grpSpMkLst>
        </pc:grpChg>
      </pc:sldChg>
      <pc:sldChg chg="addSp delSp modSp add mod ord">
        <pc:chgData name="Daniel Hill" userId="89115294-1a94-4f8a-9f46-2929eeee6957" providerId="ADAL" clId="{75085A08-D810-FA45-AEA8-3EE0EA6B8814}" dt="2024-01-31T18:54:03.683" v="1698" actId="1076"/>
        <pc:sldMkLst>
          <pc:docMk/>
          <pc:sldMk cId="3377055973" sldId="281"/>
        </pc:sldMkLst>
        <pc:spChg chg="mod">
          <ac:chgData name="Daniel Hill" userId="89115294-1a94-4f8a-9f46-2929eeee6957" providerId="ADAL" clId="{75085A08-D810-FA45-AEA8-3EE0EA6B8814}" dt="2024-01-31T18:54:03.683" v="1698" actId="1076"/>
          <ac:spMkLst>
            <pc:docMk/>
            <pc:sldMk cId="3377055973" sldId="281"/>
            <ac:spMk id="2" creationId="{05C25BA1-87AC-FC61-9769-3F36B1732000}"/>
          </ac:spMkLst>
        </pc:spChg>
        <pc:picChg chg="add mod">
          <ac:chgData name="Daniel Hill" userId="89115294-1a94-4f8a-9f46-2929eeee6957" providerId="ADAL" clId="{75085A08-D810-FA45-AEA8-3EE0EA6B8814}" dt="2024-01-31T18:44:55.138" v="1686" actId="1076"/>
          <ac:picMkLst>
            <pc:docMk/>
            <pc:sldMk cId="3377055973" sldId="281"/>
            <ac:picMk id="3" creationId="{AFDBB721-6FF6-60BB-9067-6858735C8732}"/>
          </ac:picMkLst>
        </pc:picChg>
        <pc:picChg chg="del">
          <ac:chgData name="Daniel Hill" userId="89115294-1a94-4f8a-9f46-2929eeee6957" providerId="ADAL" clId="{75085A08-D810-FA45-AEA8-3EE0EA6B8814}" dt="2024-01-31T18:43:08.704" v="1623" actId="478"/>
          <ac:picMkLst>
            <pc:docMk/>
            <pc:sldMk cId="3377055973" sldId="281"/>
            <ac:picMk id="6" creationId="{C2E3EA9E-57EC-C038-D450-2BB742D8F3A0}"/>
          </ac:picMkLst>
        </pc:picChg>
      </pc:sldChg>
      <pc:sldChg chg="addSp delSp modSp mod setBg setClrOvrMap">
        <pc:chgData name="Daniel Hill" userId="89115294-1a94-4f8a-9f46-2929eeee6957" providerId="ADAL" clId="{75085A08-D810-FA45-AEA8-3EE0EA6B8814}" dt="2024-01-31T18:58:04.957" v="1727" actId="26606"/>
        <pc:sldMkLst>
          <pc:docMk/>
          <pc:sldMk cId="3378877552" sldId="282"/>
        </pc:sldMkLst>
        <pc:spChg chg="mod">
          <ac:chgData name="Daniel Hill" userId="89115294-1a94-4f8a-9f46-2929eeee6957" providerId="ADAL" clId="{75085A08-D810-FA45-AEA8-3EE0EA6B8814}" dt="2024-01-31T18:58:04.957" v="1727" actId="26606"/>
          <ac:spMkLst>
            <pc:docMk/>
            <pc:sldMk cId="3378877552" sldId="282"/>
            <ac:spMk id="2" creationId="{2A618CBC-E2BD-9C76-4BAB-939AEB0CF85B}"/>
          </ac:spMkLst>
        </pc:spChg>
        <pc:spChg chg="add del">
          <ac:chgData name="Daniel Hill" userId="89115294-1a94-4f8a-9f46-2929eeee6957" providerId="ADAL" clId="{75085A08-D810-FA45-AEA8-3EE0EA6B8814}" dt="2024-01-31T18:58:04.957" v="1727" actId="26606"/>
          <ac:spMkLst>
            <pc:docMk/>
            <pc:sldMk cId="3378877552" sldId="282"/>
            <ac:spMk id="3" creationId="{8C01D92A-A708-7793-EC74-E7A58B6F12CB}"/>
          </ac:spMkLst>
        </pc:spChg>
        <pc:spChg chg="add">
          <ac:chgData name="Daniel Hill" userId="89115294-1a94-4f8a-9f46-2929eeee6957" providerId="ADAL" clId="{75085A08-D810-FA45-AEA8-3EE0EA6B8814}" dt="2024-01-31T18:58:04.957" v="1727" actId="26606"/>
          <ac:spMkLst>
            <pc:docMk/>
            <pc:sldMk cId="3378877552" sldId="282"/>
            <ac:spMk id="37" creationId="{982413CC-69E6-4BDA-A88D-E4EF8F95B27D}"/>
          </ac:spMkLst>
        </pc:spChg>
        <pc:grpChg chg="add">
          <ac:chgData name="Daniel Hill" userId="89115294-1a94-4f8a-9f46-2929eeee6957" providerId="ADAL" clId="{75085A08-D810-FA45-AEA8-3EE0EA6B8814}" dt="2024-01-31T18:58:04.957" v="1727" actId="26606"/>
          <ac:grpSpMkLst>
            <pc:docMk/>
            <pc:sldMk cId="3378877552" sldId="282"/>
            <ac:grpSpMk id="7" creationId="{5B5504F5-A44D-4727-B62D-D306EE4C0C9D}"/>
          </ac:grpSpMkLst>
        </pc:grpChg>
        <pc:grpChg chg="add">
          <ac:chgData name="Daniel Hill" userId="89115294-1a94-4f8a-9f46-2929eeee6957" providerId="ADAL" clId="{75085A08-D810-FA45-AEA8-3EE0EA6B8814}" dt="2024-01-31T18:58:04.957" v="1727" actId="26606"/>
          <ac:grpSpMkLst>
            <pc:docMk/>
            <pc:sldMk cId="3378877552" sldId="282"/>
            <ac:grpSpMk id="8" creationId="{02A5D777-C3C4-4D83-B4A3-0C83DBE1CB12}"/>
          </ac:grpSpMkLst>
        </pc:grpChg>
        <pc:grpChg chg="add del">
          <ac:chgData name="Daniel Hill" userId="89115294-1a94-4f8a-9f46-2929eeee6957" providerId="ADAL" clId="{75085A08-D810-FA45-AEA8-3EE0EA6B8814}" dt="2024-01-31T18:57:38.606" v="1724" actId="26606"/>
          <ac:grpSpMkLst>
            <pc:docMk/>
            <pc:sldMk cId="3378877552" sldId="282"/>
            <ac:grpSpMk id="9" creationId="{5B5504F5-A44D-4727-B62D-D306EE4C0C9D}"/>
          </ac:grpSpMkLst>
        </pc:grpChg>
        <pc:grpChg chg="add del">
          <ac:chgData name="Daniel Hill" userId="89115294-1a94-4f8a-9f46-2929eeee6957" providerId="ADAL" clId="{75085A08-D810-FA45-AEA8-3EE0EA6B8814}" dt="2024-01-31T18:57:38.606" v="1724" actId="26606"/>
          <ac:grpSpMkLst>
            <pc:docMk/>
            <pc:sldMk cId="3378877552" sldId="282"/>
            <ac:grpSpMk id="32" creationId="{02A5D777-C3C4-4D83-B4A3-0C83DBE1CB12}"/>
          </ac:grpSpMkLst>
        </pc:grpChg>
        <pc:grpChg chg="add">
          <ac:chgData name="Daniel Hill" userId="89115294-1a94-4f8a-9f46-2929eeee6957" providerId="ADAL" clId="{75085A08-D810-FA45-AEA8-3EE0EA6B8814}" dt="2024-01-31T18:58:04.957" v="1727" actId="26606"/>
          <ac:grpSpMkLst>
            <pc:docMk/>
            <pc:sldMk cId="3378877552" sldId="282"/>
            <ac:grpSpMk id="39" creationId="{4F1F7357-8633-4CE7-BF80-475EE8A2FAEA}"/>
          </ac:grpSpMkLst>
        </pc:grpChg>
        <pc:graphicFrameChg chg="add del">
          <ac:chgData name="Daniel Hill" userId="89115294-1a94-4f8a-9f46-2929eeee6957" providerId="ADAL" clId="{75085A08-D810-FA45-AEA8-3EE0EA6B8814}" dt="2024-01-31T18:57:38.606" v="1724" actId="26606"/>
          <ac:graphicFrameMkLst>
            <pc:docMk/>
            <pc:sldMk cId="3378877552" sldId="282"/>
            <ac:graphicFrameMk id="5" creationId="{F8EF0CFD-0686-EBCF-80D5-F55046AB9329}"/>
          </ac:graphicFrameMkLst>
        </pc:graphicFrameChg>
        <pc:graphicFrameChg chg="add del">
          <ac:chgData name="Daniel Hill" userId="89115294-1a94-4f8a-9f46-2929eeee6957" providerId="ADAL" clId="{75085A08-D810-FA45-AEA8-3EE0EA6B8814}" dt="2024-01-31T18:57:54.932" v="1726" actId="26606"/>
          <ac:graphicFrameMkLst>
            <pc:docMk/>
            <pc:sldMk cId="3378877552" sldId="282"/>
            <ac:graphicFrameMk id="6" creationId="{BE65595A-2148-4FB9-77B9-2DBDB2D44366}"/>
          </ac:graphicFrameMkLst>
        </pc:graphicFrameChg>
        <pc:graphicFrameChg chg="add">
          <ac:chgData name="Daniel Hill" userId="89115294-1a94-4f8a-9f46-2929eeee6957" providerId="ADAL" clId="{75085A08-D810-FA45-AEA8-3EE0EA6B8814}" dt="2024-01-31T18:58:04.957" v="1727" actId="26606"/>
          <ac:graphicFrameMkLst>
            <pc:docMk/>
            <pc:sldMk cId="3378877552" sldId="282"/>
            <ac:graphicFrameMk id="31" creationId="{4187D901-9ECD-394D-1B47-EB58C56C063C}"/>
          </ac:graphicFrameMkLst>
        </pc:graphicFrameChg>
      </pc:sldChg>
    </pc:docChg>
  </pc:docChgLst>
  <pc:docChgLst>
    <pc:chgData name="Ryan Charles Perez" userId="S::ryperez@calpoly.edu::de1893bd-bd46-4a4a-8295-144a6f5b8b08" providerId="AD" clId="Web-{CF0FD1E8-6369-4FBC-A6AE-01D6F7DBB653}"/>
    <pc:docChg chg="addSld delSld modSld sldOrd addMainMaster delMainMaster">
      <pc:chgData name="Ryan Charles Perez" userId="S::ryperez@calpoly.edu::de1893bd-bd46-4a4a-8295-144a6f5b8b08" providerId="AD" clId="Web-{CF0FD1E8-6369-4FBC-A6AE-01D6F7DBB653}" dt="2024-01-31T18:57:34.424" v="1965"/>
      <pc:docMkLst>
        <pc:docMk/>
      </pc:docMkLst>
      <pc:sldChg chg="addSp delSp modSp mod setBg modClrScheme delDesignElem chgLayout">
        <pc:chgData name="Ryan Charles Perez" userId="S::ryperez@calpoly.edu::de1893bd-bd46-4a4a-8295-144a6f5b8b08" providerId="AD" clId="Web-{CF0FD1E8-6369-4FBC-A6AE-01D6F7DBB653}" dt="2024-01-31T17:50:01.729" v="1161"/>
        <pc:sldMkLst>
          <pc:docMk/>
          <pc:sldMk cId="109857222" sldId="256"/>
        </pc:sldMkLst>
        <pc:spChg chg="mod ord">
          <ac:chgData name="Ryan Charles Perez" userId="S::ryperez@calpoly.edu::de1893bd-bd46-4a4a-8295-144a6f5b8b08" providerId="AD" clId="Web-{CF0FD1E8-6369-4FBC-A6AE-01D6F7DBB653}" dt="2024-01-31T17:50:01.729" v="1161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Ryan Charles Perez" userId="S::ryperez@calpoly.edu::de1893bd-bd46-4a4a-8295-144a6f5b8b08" providerId="AD" clId="Web-{CF0FD1E8-6369-4FBC-A6AE-01D6F7DBB653}" dt="2024-01-31T17:50:01.729" v="1161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Ryan Charles Perez" userId="S::ryperez@calpoly.edu::de1893bd-bd46-4a4a-8295-144a6f5b8b08" providerId="AD" clId="Web-{CF0FD1E8-6369-4FBC-A6AE-01D6F7DBB653}" dt="2024-01-31T15:46:20.400" v="37"/>
          <ac:spMkLst>
            <pc:docMk/>
            <pc:sldMk cId="109857222" sldId="256"/>
            <ac:spMk id="5" creationId="{A6BDCE9E-2F56-0C31-A31A-349DD94E274A}"/>
          </ac:spMkLst>
        </pc:spChg>
        <pc:spChg chg="add mod">
          <ac:chgData name="Ryan Charles Perez" userId="S::ryperez@calpoly.edu::de1893bd-bd46-4a4a-8295-144a6f5b8b08" providerId="AD" clId="Web-{CF0FD1E8-6369-4FBC-A6AE-01D6F7DBB653}" dt="2024-01-31T16:34:45.962" v="680" actId="1076"/>
          <ac:spMkLst>
            <pc:docMk/>
            <pc:sldMk cId="109857222" sldId="256"/>
            <ac:spMk id="7" creationId="{B55EA957-B8EA-3F58-A96B-045576039EA7}"/>
          </ac:spMkLst>
        </pc:spChg>
        <pc:spChg chg="add del">
          <ac:chgData name="Ryan Charles Perez" userId="S::ryperez@calpoly.edu::de1893bd-bd46-4a4a-8295-144a6f5b8b08" providerId="AD" clId="Web-{CF0FD1E8-6369-4FBC-A6AE-01D6F7DBB653}" dt="2024-01-31T15:46:13.650" v="35"/>
          <ac:spMkLst>
            <pc:docMk/>
            <pc:sldMk cId="109857222" sldId="256"/>
            <ac:spMk id="10" creationId="{870A1295-61BC-4214-AA3E-D396673024D0}"/>
          </ac:spMkLst>
        </pc:spChg>
        <pc:spChg chg="add del">
          <ac:chgData name="Ryan Charles Perez" userId="S::ryperez@calpoly.edu::de1893bd-bd46-4a4a-8295-144a6f5b8b08" providerId="AD" clId="Web-{CF0FD1E8-6369-4FBC-A6AE-01D6F7DBB653}" dt="2024-01-31T15:53:55.722" v="107"/>
          <ac:spMkLst>
            <pc:docMk/>
            <pc:sldMk cId="109857222" sldId="256"/>
            <ac:spMk id="21" creationId="{0E91F5CA-B392-444C-88E3-BF5BAAEBDEB0}"/>
          </ac:spMkLst>
        </pc:spChg>
        <pc:spChg chg="add del">
          <ac:chgData name="Ryan Charles Perez" userId="S::ryperez@calpoly.edu::de1893bd-bd46-4a4a-8295-144a6f5b8b08" providerId="AD" clId="Web-{CF0FD1E8-6369-4FBC-A6AE-01D6F7DBB653}" dt="2024-01-31T15:53:55.722" v="107"/>
          <ac:spMkLst>
            <pc:docMk/>
            <pc:sldMk cId="109857222" sldId="256"/>
            <ac:spMk id="23" creationId="{DFCA2118-59A2-4310-A4B2-F2CBA821E842}"/>
          </ac:spMkLst>
        </pc:spChg>
        <pc:grpChg chg="add del">
          <ac:chgData name="Ryan Charles Perez" userId="S::ryperez@calpoly.edu::de1893bd-bd46-4a4a-8295-144a6f5b8b08" providerId="AD" clId="Web-{CF0FD1E8-6369-4FBC-A6AE-01D6F7DBB653}" dt="2024-01-31T15:46:13.650" v="35"/>
          <ac:grpSpMkLst>
            <pc:docMk/>
            <pc:sldMk cId="109857222" sldId="256"/>
            <ac:grpSpMk id="12" creationId="{0B139475-2B26-4CA9-9413-DE741E49F7BB}"/>
          </ac:grpSpMkLst>
        </pc:grpChg>
        <pc:picChg chg="add mod ord">
          <ac:chgData name="Ryan Charles Perez" userId="S::ryperez@calpoly.edu::de1893bd-bd46-4a4a-8295-144a6f5b8b08" providerId="AD" clId="Web-{CF0FD1E8-6369-4FBC-A6AE-01D6F7DBB653}" dt="2024-01-31T15:48:59.966" v="99" actId="1076"/>
          <ac:picMkLst>
            <pc:docMk/>
            <pc:sldMk cId="109857222" sldId="256"/>
            <ac:picMk id="4" creationId="{022E5B2F-C49C-3958-579D-F8DF18101B85}"/>
          </ac:picMkLst>
        </pc:picChg>
      </pc:sldChg>
      <pc:sldChg chg="addSp delSp modSp new mod setBg modClrScheme chgLayout">
        <pc:chgData name="Ryan Charles Perez" userId="S::ryperez@calpoly.edu::de1893bd-bd46-4a4a-8295-144a6f5b8b08" providerId="AD" clId="Web-{CF0FD1E8-6369-4FBC-A6AE-01D6F7DBB653}" dt="2024-01-31T18:37:19.211" v="1868"/>
        <pc:sldMkLst>
          <pc:docMk/>
          <pc:sldMk cId="3615927337" sldId="257"/>
        </pc:sldMkLst>
        <pc:spChg chg="mod ord">
          <ac:chgData name="Ryan Charles Perez" userId="S::ryperez@calpoly.edu::de1893bd-bd46-4a4a-8295-144a6f5b8b08" providerId="AD" clId="Web-{CF0FD1E8-6369-4FBC-A6AE-01D6F7DBB653}" dt="2024-01-31T17:50:15.370" v="1162"/>
          <ac:spMkLst>
            <pc:docMk/>
            <pc:sldMk cId="3615927337" sldId="257"/>
            <ac:spMk id="2" creationId="{2BA2A10F-5EE8-ADB8-49CB-2EC4BB18B879}"/>
          </ac:spMkLst>
        </pc:spChg>
        <pc:spChg chg="del mod ord">
          <ac:chgData name="Ryan Charles Perez" userId="S::ryperez@calpoly.edu::de1893bd-bd46-4a4a-8295-144a6f5b8b08" providerId="AD" clId="Web-{CF0FD1E8-6369-4FBC-A6AE-01D6F7DBB653}" dt="2024-01-31T16:11:01.307" v="499"/>
          <ac:spMkLst>
            <pc:docMk/>
            <pc:sldMk cId="3615927337" sldId="257"/>
            <ac:spMk id="3" creationId="{C36E6978-4292-6391-E2CD-B25D4077E3D6}"/>
          </ac:spMkLst>
        </pc:spChg>
        <pc:spChg chg="add del mod">
          <ac:chgData name="Ryan Charles Perez" userId="S::ryperez@calpoly.edu::de1893bd-bd46-4a4a-8295-144a6f5b8b08" providerId="AD" clId="Web-{CF0FD1E8-6369-4FBC-A6AE-01D6F7DBB653}" dt="2024-01-31T16:11:08.073" v="502"/>
          <ac:spMkLst>
            <pc:docMk/>
            <pc:sldMk cId="3615927337" sldId="257"/>
            <ac:spMk id="6" creationId="{C3E93080-A032-9A31-5D2C-756959535142}"/>
          </ac:spMkLst>
        </pc:spChg>
        <pc:spChg chg="add del">
          <ac:chgData name="Ryan Charles Perez" userId="S::ryperez@calpoly.edu::de1893bd-bd46-4a4a-8295-144a6f5b8b08" providerId="AD" clId="Web-{CF0FD1E8-6369-4FBC-A6AE-01D6F7DBB653}" dt="2024-01-31T16:10:29.431" v="489"/>
          <ac:spMkLst>
            <pc:docMk/>
            <pc:sldMk cId="3615927337" sldId="257"/>
            <ac:spMk id="9" creationId="{7CC9829A-26F6-4595-8608-1A9F57DA7504}"/>
          </ac:spMkLst>
        </pc:spChg>
        <pc:spChg chg="add">
          <ac:chgData name="Ryan Charles Perez" userId="S::ryperez@calpoly.edu::de1893bd-bd46-4a4a-8295-144a6f5b8b08" providerId="AD" clId="Web-{CF0FD1E8-6369-4FBC-A6AE-01D6F7DBB653}" dt="2024-01-31T16:10:29.447" v="490"/>
          <ac:spMkLst>
            <pc:docMk/>
            <pc:sldMk cId="3615927337" sldId="257"/>
            <ac:spMk id="39" creationId="{828D1E49-2A21-4A83-A0E0-FB1597B4B2ED}"/>
          </ac:spMkLst>
        </pc:spChg>
        <pc:spChg chg="add del">
          <ac:chgData name="Ryan Charles Perez" userId="S::ryperez@calpoly.edu::de1893bd-bd46-4a4a-8295-144a6f5b8b08" providerId="AD" clId="Web-{CF0FD1E8-6369-4FBC-A6AE-01D6F7DBB653}" dt="2024-01-31T16:10:48.728" v="495"/>
          <ac:spMkLst>
            <pc:docMk/>
            <pc:sldMk cId="3615927337" sldId="257"/>
            <ac:spMk id="41" creationId="{E972DE0D-2E53-4159-ABD3-C601524262C2}"/>
          </ac:spMkLst>
        </pc:spChg>
        <pc:grpChg chg="add del">
          <ac:chgData name="Ryan Charles Perez" userId="S::ryperez@calpoly.edu::de1893bd-bd46-4a4a-8295-144a6f5b8b08" providerId="AD" clId="Web-{CF0FD1E8-6369-4FBC-A6AE-01D6F7DBB653}" dt="2024-01-31T16:10:29.431" v="489"/>
          <ac:grpSpMkLst>
            <pc:docMk/>
            <pc:sldMk cId="3615927337" sldId="257"/>
            <ac:grpSpMk id="11" creationId="{75343792-FB15-4868-8582-6FB07FD06552}"/>
          </ac:grpSpMkLst>
        </pc:grpChg>
        <pc:grpChg chg="add del">
          <ac:chgData name="Ryan Charles Perez" userId="S::ryperez@calpoly.edu::de1893bd-bd46-4a4a-8295-144a6f5b8b08" providerId="AD" clId="Web-{CF0FD1E8-6369-4FBC-A6AE-01D6F7DBB653}" dt="2024-01-31T16:10:29.431" v="489"/>
          <ac:grpSpMkLst>
            <pc:docMk/>
            <pc:sldMk cId="3615927337" sldId="257"/>
            <ac:grpSpMk id="34" creationId="{F594A2EF-2FF2-48A2-91C9-02790030750B}"/>
          </ac:grpSpMkLst>
        </pc:grpChg>
        <pc:grpChg chg="add">
          <ac:chgData name="Ryan Charles Perez" userId="S::ryperez@calpoly.edu::de1893bd-bd46-4a4a-8295-144a6f5b8b08" providerId="AD" clId="Web-{CF0FD1E8-6369-4FBC-A6AE-01D6F7DBB653}" dt="2024-01-31T16:10:29.447" v="490"/>
          <ac:grpSpMkLst>
            <pc:docMk/>
            <pc:sldMk cId="3615927337" sldId="257"/>
            <ac:grpSpMk id="40" creationId="{088B852E-5494-418B-A833-75CF016A9E20}"/>
          </ac:grpSpMkLst>
        </pc:grpChg>
        <pc:picChg chg="add del mod">
          <ac:chgData name="Ryan Charles Perez" userId="S::ryperez@calpoly.edu::de1893bd-bd46-4a4a-8295-144a6f5b8b08" providerId="AD" clId="Web-{CF0FD1E8-6369-4FBC-A6AE-01D6F7DBB653}" dt="2024-01-31T16:40:49.438" v="757"/>
          <ac:picMkLst>
            <pc:docMk/>
            <pc:sldMk cId="3615927337" sldId="257"/>
            <ac:picMk id="4" creationId="{72E8AFA9-AADB-609E-E771-5DFB38C1150C}"/>
          </ac:picMkLst>
        </pc:picChg>
        <pc:picChg chg="add mod">
          <ac:chgData name="Ryan Charles Perez" userId="S::ryperez@calpoly.edu::de1893bd-bd46-4a4a-8295-144a6f5b8b08" providerId="AD" clId="Web-{CF0FD1E8-6369-4FBC-A6AE-01D6F7DBB653}" dt="2024-01-31T16:23:05.213" v="661" actId="1076"/>
          <ac:picMkLst>
            <pc:docMk/>
            <pc:sldMk cId="3615927337" sldId="257"/>
            <ac:picMk id="8" creationId="{47A487E8-3578-640D-6FF6-92C29F6F14C8}"/>
          </ac:picMkLst>
        </pc:picChg>
        <pc:picChg chg="add mod">
          <ac:chgData name="Ryan Charles Perez" userId="S::ryperez@calpoly.edu::de1893bd-bd46-4a4a-8295-144a6f5b8b08" providerId="AD" clId="Web-{CF0FD1E8-6369-4FBC-A6AE-01D6F7DBB653}" dt="2024-01-31T16:41:06.470" v="762" actId="1076"/>
          <ac:picMkLst>
            <pc:docMk/>
            <pc:sldMk cId="3615927337" sldId="257"/>
            <ac:picMk id="10" creationId="{D5ED8ADB-53AB-AA5D-D1A9-1CAF36018972}"/>
          </ac:picMkLst>
        </pc:picChg>
        <pc:picChg chg="add">
          <ac:chgData name="Ryan Charles Perez" userId="S::ryperez@calpoly.edu::de1893bd-bd46-4a4a-8295-144a6f5b8b08" providerId="AD" clId="Web-{CF0FD1E8-6369-4FBC-A6AE-01D6F7DBB653}" dt="2024-01-31T18:37:19.211" v="1868"/>
          <ac:picMkLst>
            <pc:docMk/>
            <pc:sldMk cId="3615927337" sldId="257"/>
            <ac:picMk id="38" creationId="{58CC448B-4B73-8C01-E80F-EAC6AF0CEBF1}"/>
          </ac:picMkLst>
        </pc:picChg>
      </pc:sldChg>
      <pc:sldChg chg="addSp delSp modSp add mod modClrScheme chgLayout">
        <pc:chgData name="Ryan Charles Perez" userId="S::ryperez@calpoly.edu::de1893bd-bd46-4a4a-8295-144a6f5b8b08" providerId="AD" clId="Web-{CF0FD1E8-6369-4FBC-A6AE-01D6F7DBB653}" dt="2024-01-31T18:46:32.958" v="1886" actId="20577"/>
        <pc:sldMkLst>
          <pc:docMk/>
          <pc:sldMk cId="0" sldId="258"/>
        </pc:sldMkLst>
        <pc:spChg chg="add del mod">
          <ac:chgData name="Ryan Charles Perez" userId="S::ryperez@calpoly.edu::de1893bd-bd46-4a4a-8295-144a6f5b8b08" providerId="AD" clId="Web-{CF0FD1E8-6369-4FBC-A6AE-01D6F7DBB653}" dt="2024-01-31T15:55:47.240" v="121"/>
          <ac:spMkLst>
            <pc:docMk/>
            <pc:sldMk cId="0" sldId="258"/>
            <ac:spMk id="3" creationId="{4115F0D3-3AB6-29DA-BD2F-1054399AFEB2}"/>
          </ac:spMkLst>
        </pc:spChg>
        <pc:spChg chg="add del mod">
          <ac:chgData name="Ryan Charles Perez" userId="S::ryperez@calpoly.edu::de1893bd-bd46-4a4a-8295-144a6f5b8b08" providerId="AD" clId="Web-{CF0FD1E8-6369-4FBC-A6AE-01D6F7DBB653}" dt="2024-01-31T15:59:40.448" v="181"/>
          <ac:spMkLst>
            <pc:docMk/>
            <pc:sldMk cId="0" sldId="258"/>
            <ac:spMk id="5" creationId="{71C9266D-D3CA-A843-998F-BB66CD6E08AA}"/>
          </ac:spMkLst>
        </pc:spChg>
        <pc:spChg chg="add mod">
          <ac:chgData name="Ryan Charles Perez" userId="S::ryperez@calpoly.edu::de1893bd-bd46-4a4a-8295-144a6f5b8b08" providerId="AD" clId="Web-{CF0FD1E8-6369-4FBC-A6AE-01D6F7DBB653}" dt="2024-01-31T18:04:42.357" v="1317" actId="1076"/>
          <ac:spMkLst>
            <pc:docMk/>
            <pc:sldMk cId="0" sldId="258"/>
            <ac:spMk id="6" creationId="{CA281610-5A5B-6F19-DDF1-CDA7DEDF65D0}"/>
          </ac:spMkLst>
        </pc:spChg>
        <pc:spChg chg="add del mod">
          <ac:chgData name="Ryan Charles Perez" userId="S::ryperez@calpoly.edu::de1893bd-bd46-4a4a-8295-144a6f5b8b08" providerId="AD" clId="Web-{CF0FD1E8-6369-4FBC-A6AE-01D6F7DBB653}" dt="2024-01-31T16:03:50.204" v="298"/>
          <ac:spMkLst>
            <pc:docMk/>
            <pc:sldMk cId="0" sldId="258"/>
            <ac:spMk id="8" creationId="{FF0D14D7-8139-973E-F37A-5E1B2E647243}"/>
          </ac:spMkLst>
        </pc:spChg>
        <pc:spChg chg="add del mod">
          <ac:chgData name="Ryan Charles Perez" userId="S::ryperez@calpoly.edu::de1893bd-bd46-4a4a-8295-144a6f5b8b08" providerId="AD" clId="Web-{CF0FD1E8-6369-4FBC-A6AE-01D6F7DBB653}" dt="2024-01-31T16:03:50.204" v="297"/>
          <ac:spMkLst>
            <pc:docMk/>
            <pc:sldMk cId="0" sldId="258"/>
            <ac:spMk id="10" creationId="{E5AC2847-B923-8C3E-7671-1E32295E3076}"/>
          </ac:spMkLst>
        </pc:spChg>
        <pc:spChg chg="add del mod">
          <ac:chgData name="Ryan Charles Perez" userId="S::ryperez@calpoly.edu::de1893bd-bd46-4a4a-8295-144a6f5b8b08" providerId="AD" clId="Web-{CF0FD1E8-6369-4FBC-A6AE-01D6F7DBB653}" dt="2024-01-31T16:03:50.204" v="296"/>
          <ac:spMkLst>
            <pc:docMk/>
            <pc:sldMk cId="0" sldId="258"/>
            <ac:spMk id="12" creationId="{91610397-6A89-5C6C-1CDC-05C90365D014}"/>
          </ac:spMkLst>
        </pc:spChg>
        <pc:spChg chg="add del mod">
          <ac:chgData name="Ryan Charles Perez" userId="S::ryperez@calpoly.edu::de1893bd-bd46-4a4a-8295-144a6f5b8b08" providerId="AD" clId="Web-{CF0FD1E8-6369-4FBC-A6AE-01D6F7DBB653}" dt="2024-01-31T16:03:50.204" v="295"/>
          <ac:spMkLst>
            <pc:docMk/>
            <pc:sldMk cId="0" sldId="258"/>
            <ac:spMk id="14" creationId="{97C95BE7-116E-DADA-FFD4-B297F3AB0D63}"/>
          </ac:spMkLst>
        </pc:spChg>
        <pc:spChg chg="add del mod">
          <ac:chgData name="Ryan Charles Perez" userId="S::ryperez@calpoly.edu::de1893bd-bd46-4a4a-8295-144a6f5b8b08" providerId="AD" clId="Web-{CF0FD1E8-6369-4FBC-A6AE-01D6F7DBB653}" dt="2024-01-31T16:03:50.204" v="294"/>
          <ac:spMkLst>
            <pc:docMk/>
            <pc:sldMk cId="0" sldId="258"/>
            <ac:spMk id="16" creationId="{F549C020-5465-242E-67E5-7D9F34067290}"/>
          </ac:spMkLst>
        </pc:spChg>
        <pc:spChg chg="add del mod">
          <ac:chgData name="Ryan Charles Perez" userId="S::ryperez@calpoly.edu::de1893bd-bd46-4a4a-8295-144a6f5b8b08" providerId="AD" clId="Web-{CF0FD1E8-6369-4FBC-A6AE-01D6F7DBB653}" dt="2024-01-31T16:03:50.204" v="293"/>
          <ac:spMkLst>
            <pc:docMk/>
            <pc:sldMk cId="0" sldId="258"/>
            <ac:spMk id="18" creationId="{69D3C2ED-8C79-4E4B-1D50-867834602898}"/>
          </ac:spMkLst>
        </pc:spChg>
        <pc:spChg chg="add del mod">
          <ac:chgData name="Ryan Charles Perez" userId="S::ryperez@calpoly.edu::de1893bd-bd46-4a4a-8295-144a6f5b8b08" providerId="AD" clId="Web-{CF0FD1E8-6369-4FBC-A6AE-01D6F7DBB653}" dt="2024-01-31T16:04:53.237" v="329"/>
          <ac:spMkLst>
            <pc:docMk/>
            <pc:sldMk cId="0" sldId="258"/>
            <ac:spMk id="20" creationId="{7E3F9EFA-68B9-2469-A384-E6113294E8BF}"/>
          </ac:spMkLst>
        </pc:spChg>
        <pc:spChg chg="add mod">
          <ac:chgData name="Ryan Charles Perez" userId="S::ryperez@calpoly.edu::de1893bd-bd46-4a4a-8295-144a6f5b8b08" providerId="AD" clId="Web-{CF0FD1E8-6369-4FBC-A6AE-01D6F7DBB653}" dt="2024-01-31T18:04:42.389" v="1318" actId="1076"/>
          <ac:spMkLst>
            <pc:docMk/>
            <pc:sldMk cId="0" sldId="258"/>
            <ac:spMk id="22" creationId="{BE99B0AD-F054-A111-1FA6-2CE04B0D4489}"/>
          </ac:spMkLst>
        </pc:spChg>
        <pc:spChg chg="add mod">
          <ac:chgData name="Ryan Charles Perez" userId="S::ryperez@calpoly.edu::de1893bd-bd46-4a4a-8295-144a6f5b8b08" providerId="AD" clId="Web-{CF0FD1E8-6369-4FBC-A6AE-01D6F7DBB653}" dt="2024-01-31T18:04:42.404" v="1319" actId="1076"/>
          <ac:spMkLst>
            <pc:docMk/>
            <pc:sldMk cId="0" sldId="258"/>
            <ac:spMk id="23" creationId="{09B1E639-95F2-8309-3D46-8DB03FA72BAB}"/>
          </ac:spMkLst>
        </pc:spChg>
        <pc:spChg chg="add mod">
          <ac:chgData name="Ryan Charles Perez" userId="S::ryperez@calpoly.edu::de1893bd-bd46-4a4a-8295-144a6f5b8b08" providerId="AD" clId="Web-{CF0FD1E8-6369-4FBC-A6AE-01D6F7DBB653}" dt="2024-01-31T18:04:42.420" v="1320" actId="1076"/>
          <ac:spMkLst>
            <pc:docMk/>
            <pc:sldMk cId="0" sldId="258"/>
            <ac:spMk id="25" creationId="{17B1BB71-47DA-8E61-CF54-0FB81C8CBA24}"/>
          </ac:spMkLst>
        </pc:spChg>
        <pc:spChg chg="add mod">
          <ac:chgData name="Ryan Charles Perez" userId="S::ryperez@calpoly.edu::de1893bd-bd46-4a4a-8295-144a6f5b8b08" providerId="AD" clId="Web-{CF0FD1E8-6369-4FBC-A6AE-01D6F7DBB653}" dt="2024-01-31T18:46:32.958" v="1886" actId="20577"/>
          <ac:spMkLst>
            <pc:docMk/>
            <pc:sldMk cId="0" sldId="258"/>
            <ac:spMk id="27" creationId="{C814AF62-7160-27FD-88AD-C4FD4E40E846}"/>
          </ac:spMkLst>
        </pc:spChg>
        <pc:spChg chg="add mod">
          <ac:chgData name="Ryan Charles Perez" userId="S::ryperez@calpoly.edu::de1893bd-bd46-4a4a-8295-144a6f5b8b08" providerId="AD" clId="Web-{CF0FD1E8-6369-4FBC-A6AE-01D6F7DBB653}" dt="2024-01-31T18:04:42.451" v="1322" actId="1076"/>
          <ac:spMkLst>
            <pc:docMk/>
            <pc:sldMk cId="0" sldId="258"/>
            <ac:spMk id="29" creationId="{68FCF27C-450A-B9C0-7CA5-DB089A6C093B}"/>
          </ac:spMkLst>
        </pc:spChg>
        <pc:spChg chg="add mod">
          <ac:chgData name="Ryan Charles Perez" userId="S::ryperez@calpoly.edu::de1893bd-bd46-4a4a-8295-144a6f5b8b08" providerId="AD" clId="Web-{CF0FD1E8-6369-4FBC-A6AE-01D6F7DBB653}" dt="2024-01-31T18:04:42.467" v="1323" actId="1076"/>
          <ac:spMkLst>
            <pc:docMk/>
            <pc:sldMk cId="0" sldId="258"/>
            <ac:spMk id="31" creationId="{AC8B2987-D5C9-E064-0516-489A49469C80}"/>
          </ac:spMkLst>
        </pc:spChg>
        <pc:spChg chg="mod">
          <ac:chgData name="Ryan Charles Perez" userId="S::ryperez@calpoly.edu::de1893bd-bd46-4a4a-8295-144a6f5b8b08" providerId="AD" clId="Web-{CF0FD1E8-6369-4FBC-A6AE-01D6F7DBB653}" dt="2024-01-31T18:04:42.107" v="1304" actId="1076"/>
          <ac:spMkLst>
            <pc:docMk/>
            <pc:sldMk cId="0" sldId="258"/>
            <ac:spMk id="2906" creationId="{00000000-0000-0000-0000-000000000000}"/>
          </ac:spMkLst>
        </pc:spChg>
        <pc:spChg chg="mod">
          <ac:chgData name="Ryan Charles Perez" userId="S::ryperez@calpoly.edu::de1893bd-bd46-4a4a-8295-144a6f5b8b08" providerId="AD" clId="Web-{CF0FD1E8-6369-4FBC-A6AE-01D6F7DBB653}" dt="2024-01-31T18:04:42.123" v="1305" actId="1076"/>
          <ac:spMkLst>
            <pc:docMk/>
            <pc:sldMk cId="0" sldId="258"/>
            <ac:spMk id="2907" creationId="{00000000-0000-0000-0000-000000000000}"/>
          </ac:spMkLst>
        </pc:spChg>
        <pc:spChg chg="mod">
          <ac:chgData name="Ryan Charles Perez" userId="S::ryperez@calpoly.edu::de1893bd-bd46-4a4a-8295-144a6f5b8b08" providerId="AD" clId="Web-{CF0FD1E8-6369-4FBC-A6AE-01D6F7DBB653}" dt="2024-01-31T18:04:42.138" v="1306" actId="1076"/>
          <ac:spMkLst>
            <pc:docMk/>
            <pc:sldMk cId="0" sldId="258"/>
            <ac:spMk id="2908" creationId="{00000000-0000-0000-0000-000000000000}"/>
          </ac:spMkLst>
        </pc:spChg>
        <pc:spChg chg="del">
          <ac:chgData name="Ryan Charles Perez" userId="S::ryperez@calpoly.edu::de1893bd-bd46-4a4a-8295-144a6f5b8b08" providerId="AD" clId="Web-{CF0FD1E8-6369-4FBC-A6AE-01D6F7DBB653}" dt="2024-01-31T16:03:43.298" v="292"/>
          <ac:spMkLst>
            <pc:docMk/>
            <pc:sldMk cId="0" sldId="258"/>
            <ac:spMk id="2909" creationId="{00000000-0000-0000-0000-000000000000}"/>
          </ac:spMkLst>
        </pc:spChg>
        <pc:spChg chg="mod ord">
          <ac:chgData name="Ryan Charles Perez" userId="S::ryperez@calpoly.edu::de1893bd-bd46-4a4a-8295-144a6f5b8b08" providerId="AD" clId="Web-{CF0FD1E8-6369-4FBC-A6AE-01D6F7DBB653}" dt="2024-01-31T17:50:01.729" v="1161"/>
          <ac:spMkLst>
            <pc:docMk/>
            <pc:sldMk cId="0" sldId="258"/>
            <ac:spMk id="2910" creationId="{00000000-0000-0000-0000-000000000000}"/>
          </ac:spMkLst>
        </pc:spChg>
        <pc:spChg chg="mod ord">
          <ac:chgData name="Ryan Charles Perez" userId="S::ryperez@calpoly.edu::de1893bd-bd46-4a4a-8295-144a6f5b8b08" providerId="AD" clId="Web-{CF0FD1E8-6369-4FBC-A6AE-01D6F7DBB653}" dt="2024-01-31T18:04:42.170" v="1307" actId="1076"/>
          <ac:spMkLst>
            <pc:docMk/>
            <pc:sldMk cId="0" sldId="258"/>
            <ac:spMk id="2911" creationId="{00000000-0000-0000-0000-000000000000}"/>
          </ac:spMkLst>
        </pc:spChg>
        <pc:spChg chg="del mod ord">
          <ac:chgData name="Ryan Charles Perez" userId="S::ryperez@calpoly.edu::de1893bd-bd46-4a4a-8295-144a6f5b8b08" providerId="AD" clId="Web-{CF0FD1E8-6369-4FBC-A6AE-01D6F7DBB653}" dt="2024-01-31T15:55:28.224" v="120"/>
          <ac:spMkLst>
            <pc:docMk/>
            <pc:sldMk cId="0" sldId="258"/>
            <ac:spMk id="2912" creationId="{00000000-0000-0000-0000-000000000000}"/>
          </ac:spMkLst>
        </pc:spChg>
        <pc:spChg chg="mod ord">
          <ac:chgData name="Ryan Charles Perez" userId="S::ryperez@calpoly.edu::de1893bd-bd46-4a4a-8295-144a6f5b8b08" providerId="AD" clId="Web-{CF0FD1E8-6369-4FBC-A6AE-01D6F7DBB653}" dt="2024-01-31T18:04:42.185" v="1308" actId="1076"/>
          <ac:spMkLst>
            <pc:docMk/>
            <pc:sldMk cId="0" sldId="258"/>
            <ac:spMk id="2913" creationId="{00000000-0000-0000-0000-000000000000}"/>
          </ac:spMkLst>
        </pc:spChg>
        <pc:spChg chg="mod ord">
          <ac:chgData name="Ryan Charles Perez" userId="S::ryperez@calpoly.edu::de1893bd-bd46-4a4a-8295-144a6f5b8b08" providerId="AD" clId="Web-{CF0FD1E8-6369-4FBC-A6AE-01D6F7DBB653}" dt="2024-01-31T18:04:42.201" v="1309" actId="1076"/>
          <ac:spMkLst>
            <pc:docMk/>
            <pc:sldMk cId="0" sldId="258"/>
            <ac:spMk id="2914" creationId="{00000000-0000-0000-0000-000000000000}"/>
          </ac:spMkLst>
        </pc:spChg>
        <pc:spChg chg="mod ord">
          <ac:chgData name="Ryan Charles Perez" userId="S::ryperez@calpoly.edu::de1893bd-bd46-4a4a-8295-144a6f5b8b08" providerId="AD" clId="Web-{CF0FD1E8-6369-4FBC-A6AE-01D6F7DBB653}" dt="2024-01-31T18:04:42.248" v="1311" actId="1076"/>
          <ac:spMkLst>
            <pc:docMk/>
            <pc:sldMk cId="0" sldId="258"/>
            <ac:spMk id="2915" creationId="{00000000-0000-0000-0000-000000000000}"/>
          </ac:spMkLst>
        </pc:spChg>
        <pc:spChg chg="mod ord">
          <ac:chgData name="Ryan Charles Perez" userId="S::ryperez@calpoly.edu::de1893bd-bd46-4a4a-8295-144a6f5b8b08" providerId="AD" clId="Web-{CF0FD1E8-6369-4FBC-A6AE-01D6F7DBB653}" dt="2024-01-31T18:04:42.265" v="1312" actId="1076"/>
          <ac:spMkLst>
            <pc:docMk/>
            <pc:sldMk cId="0" sldId="258"/>
            <ac:spMk id="2916" creationId="{00000000-0000-0000-0000-000000000000}"/>
          </ac:spMkLst>
        </pc:spChg>
        <pc:spChg chg="mod ord">
          <ac:chgData name="Ryan Charles Perez" userId="S::ryperez@calpoly.edu::de1893bd-bd46-4a4a-8295-144a6f5b8b08" providerId="AD" clId="Web-{CF0FD1E8-6369-4FBC-A6AE-01D6F7DBB653}" dt="2024-01-31T18:04:42.232" v="1310" actId="1076"/>
          <ac:spMkLst>
            <pc:docMk/>
            <pc:sldMk cId="0" sldId="258"/>
            <ac:spMk id="2917" creationId="{00000000-0000-0000-0000-000000000000}"/>
          </ac:spMkLst>
        </pc:spChg>
        <pc:spChg chg="del mod ord">
          <ac:chgData name="Ryan Charles Perez" userId="S::ryperez@calpoly.edu::de1893bd-bd46-4a4a-8295-144a6f5b8b08" providerId="AD" clId="Web-{CF0FD1E8-6369-4FBC-A6AE-01D6F7DBB653}" dt="2024-01-31T15:58:08.149" v="149"/>
          <ac:spMkLst>
            <pc:docMk/>
            <pc:sldMk cId="0" sldId="258"/>
            <ac:spMk id="2918" creationId="{00000000-0000-0000-0000-000000000000}"/>
          </ac:spMkLst>
        </pc:spChg>
        <pc:spChg chg="del mod ord">
          <ac:chgData name="Ryan Charles Perez" userId="S::ryperez@calpoly.edu::de1893bd-bd46-4a4a-8295-144a6f5b8b08" providerId="AD" clId="Web-{CF0FD1E8-6369-4FBC-A6AE-01D6F7DBB653}" dt="2024-01-31T16:03:43.298" v="291"/>
          <ac:spMkLst>
            <pc:docMk/>
            <pc:sldMk cId="0" sldId="258"/>
            <ac:spMk id="2919" creationId="{00000000-0000-0000-0000-000000000000}"/>
          </ac:spMkLst>
        </pc:spChg>
        <pc:spChg chg="del mod ord">
          <ac:chgData name="Ryan Charles Perez" userId="S::ryperez@calpoly.edu::de1893bd-bd46-4a4a-8295-144a6f5b8b08" providerId="AD" clId="Web-{CF0FD1E8-6369-4FBC-A6AE-01D6F7DBB653}" dt="2024-01-31T16:03:43.173" v="290"/>
          <ac:spMkLst>
            <pc:docMk/>
            <pc:sldMk cId="0" sldId="258"/>
            <ac:spMk id="2920" creationId="{00000000-0000-0000-0000-000000000000}"/>
          </ac:spMkLst>
        </pc:spChg>
        <pc:spChg chg="mod ord">
          <ac:chgData name="Ryan Charles Perez" userId="S::ryperez@calpoly.edu::de1893bd-bd46-4a4a-8295-144a6f5b8b08" providerId="AD" clId="Web-{CF0FD1E8-6369-4FBC-A6AE-01D6F7DBB653}" dt="2024-01-31T18:04:42.310" v="1314" actId="1076"/>
          <ac:spMkLst>
            <pc:docMk/>
            <pc:sldMk cId="0" sldId="258"/>
            <ac:spMk id="2921" creationId="{00000000-0000-0000-0000-000000000000}"/>
          </ac:spMkLst>
        </pc:spChg>
        <pc:spChg chg="mod">
          <ac:chgData name="Ryan Charles Perez" userId="S::ryperez@calpoly.edu::de1893bd-bd46-4a4a-8295-144a6f5b8b08" providerId="AD" clId="Web-{CF0FD1E8-6369-4FBC-A6AE-01D6F7DBB653}" dt="2024-01-31T18:04:42.342" v="1316" actId="1076"/>
          <ac:spMkLst>
            <pc:docMk/>
            <pc:sldMk cId="0" sldId="258"/>
            <ac:spMk id="2922" creationId="{00000000-0000-0000-0000-000000000000}"/>
          </ac:spMkLst>
        </pc:spChg>
        <pc:spChg chg="del mod">
          <ac:chgData name="Ryan Charles Perez" userId="S::ryperez@calpoly.edu::de1893bd-bd46-4a4a-8295-144a6f5b8b08" providerId="AD" clId="Web-{CF0FD1E8-6369-4FBC-A6AE-01D6F7DBB653}" dt="2024-01-31T16:03:42.563" v="285"/>
          <ac:spMkLst>
            <pc:docMk/>
            <pc:sldMk cId="0" sldId="258"/>
            <ac:spMk id="2923" creationId="{00000000-0000-0000-0000-000000000000}"/>
          </ac:spMkLst>
        </pc:spChg>
        <pc:spChg chg="del mod ord">
          <ac:chgData name="Ryan Charles Perez" userId="S::ryperez@calpoly.edu::de1893bd-bd46-4a4a-8295-144a6f5b8b08" providerId="AD" clId="Web-{CF0FD1E8-6369-4FBC-A6AE-01D6F7DBB653}" dt="2024-01-31T16:03:43.048" v="289"/>
          <ac:spMkLst>
            <pc:docMk/>
            <pc:sldMk cId="0" sldId="258"/>
            <ac:spMk id="2924" creationId="{00000000-0000-0000-0000-000000000000}"/>
          </ac:spMkLst>
        </pc:spChg>
        <pc:spChg chg="mod ord">
          <ac:chgData name="Ryan Charles Perez" userId="S::ryperez@calpoly.edu::de1893bd-bd46-4a4a-8295-144a6f5b8b08" providerId="AD" clId="Web-{CF0FD1E8-6369-4FBC-A6AE-01D6F7DBB653}" dt="2024-01-31T18:04:42.326" v="1315" actId="1076"/>
          <ac:spMkLst>
            <pc:docMk/>
            <pc:sldMk cId="0" sldId="258"/>
            <ac:spMk id="2925" creationId="{00000000-0000-0000-0000-000000000000}"/>
          </ac:spMkLst>
        </pc:spChg>
        <pc:spChg chg="mod ord">
          <ac:chgData name="Ryan Charles Perez" userId="S::ryperez@calpoly.edu::de1893bd-bd46-4a4a-8295-144a6f5b8b08" providerId="AD" clId="Web-{CF0FD1E8-6369-4FBC-A6AE-01D6F7DBB653}" dt="2024-01-31T18:04:42.295" v="1313" actId="1076"/>
          <ac:spMkLst>
            <pc:docMk/>
            <pc:sldMk cId="0" sldId="258"/>
            <ac:spMk id="2926" creationId="{00000000-0000-0000-0000-000000000000}"/>
          </ac:spMkLst>
        </pc:spChg>
        <pc:spChg chg="del mod ord">
          <ac:chgData name="Ryan Charles Perez" userId="S::ryperez@calpoly.edu::de1893bd-bd46-4a4a-8295-144a6f5b8b08" providerId="AD" clId="Web-{CF0FD1E8-6369-4FBC-A6AE-01D6F7DBB653}" dt="2024-01-31T15:59:34.057" v="179"/>
          <ac:spMkLst>
            <pc:docMk/>
            <pc:sldMk cId="0" sldId="258"/>
            <ac:spMk id="2927" creationId="{00000000-0000-0000-0000-000000000000}"/>
          </ac:spMkLst>
        </pc:spChg>
        <pc:spChg chg="del mod ord">
          <ac:chgData name="Ryan Charles Perez" userId="S::ryperez@calpoly.edu::de1893bd-bd46-4a4a-8295-144a6f5b8b08" providerId="AD" clId="Web-{CF0FD1E8-6369-4FBC-A6AE-01D6F7DBB653}" dt="2024-01-31T16:03:42.923" v="288"/>
          <ac:spMkLst>
            <pc:docMk/>
            <pc:sldMk cId="0" sldId="258"/>
            <ac:spMk id="2928" creationId="{00000000-0000-0000-0000-000000000000}"/>
          </ac:spMkLst>
        </pc:spChg>
        <pc:spChg chg="del mod ord">
          <ac:chgData name="Ryan Charles Perez" userId="S::ryperez@calpoly.edu::de1893bd-bd46-4a4a-8295-144a6f5b8b08" providerId="AD" clId="Web-{CF0FD1E8-6369-4FBC-A6AE-01D6F7DBB653}" dt="2024-01-31T16:03:42.782" v="287"/>
          <ac:spMkLst>
            <pc:docMk/>
            <pc:sldMk cId="0" sldId="258"/>
            <ac:spMk id="2929" creationId="{00000000-0000-0000-0000-000000000000}"/>
          </ac:spMkLst>
        </pc:spChg>
        <pc:spChg chg="del mod ord">
          <ac:chgData name="Ryan Charles Perez" userId="S::ryperez@calpoly.edu::de1893bd-bd46-4a4a-8295-144a6f5b8b08" providerId="AD" clId="Web-{CF0FD1E8-6369-4FBC-A6AE-01D6F7DBB653}" dt="2024-01-31T16:03:42.673" v="286"/>
          <ac:spMkLst>
            <pc:docMk/>
            <pc:sldMk cId="0" sldId="258"/>
            <ac:spMk id="2930" creationId="{00000000-0000-0000-0000-000000000000}"/>
          </ac:spMkLst>
        </pc:spChg>
        <pc:picChg chg="add mod">
          <ac:chgData name="Ryan Charles Perez" userId="S::ryperez@calpoly.edu::de1893bd-bd46-4a4a-8295-144a6f5b8b08" providerId="AD" clId="Web-{CF0FD1E8-6369-4FBC-A6AE-01D6F7DBB653}" dt="2024-01-31T18:37:24.039" v="1870" actId="1076"/>
          <ac:picMkLst>
            <pc:docMk/>
            <pc:sldMk cId="0" sldId="258"/>
            <ac:picMk id="24" creationId="{A4A67D97-FD91-92C3-E263-EDE9839B94C2}"/>
          </ac:picMkLst>
        </pc:picChg>
        <pc:picChg chg="add">
          <ac:chgData name="Ryan Charles Perez" userId="S::ryperez@calpoly.edu::de1893bd-bd46-4a4a-8295-144a6f5b8b08" providerId="AD" clId="Web-{CF0FD1E8-6369-4FBC-A6AE-01D6F7DBB653}" dt="2024-01-31T18:37:21.524" v="1869"/>
          <ac:picMkLst>
            <pc:docMk/>
            <pc:sldMk cId="0" sldId="258"/>
            <ac:picMk id="33" creationId="{1CF4E12A-6F1E-FEC4-80A2-3D989C7CA173}"/>
          </ac:picMkLst>
        </pc:picChg>
      </pc:sldChg>
      <pc:sldChg chg="addSp modSp add mod replId modClrScheme chgLayout">
        <pc:chgData name="Ryan Charles Perez" userId="S::ryperez@calpoly.edu::de1893bd-bd46-4a4a-8295-144a6f5b8b08" providerId="AD" clId="Web-{CF0FD1E8-6369-4FBC-A6AE-01D6F7DBB653}" dt="2024-01-31T18:37:17.399" v="1867"/>
        <pc:sldMkLst>
          <pc:docMk/>
          <pc:sldMk cId="398338715" sldId="259"/>
        </pc:sldMkLst>
        <pc:spChg chg="mod ord">
          <ac:chgData name="Ryan Charles Perez" userId="S::ryperez@calpoly.edu::de1893bd-bd46-4a4a-8295-144a6f5b8b08" providerId="AD" clId="Web-{CF0FD1E8-6369-4FBC-A6AE-01D6F7DBB653}" dt="2024-01-31T17:50:30.073" v="1163"/>
          <ac:spMkLst>
            <pc:docMk/>
            <pc:sldMk cId="398338715" sldId="259"/>
            <ac:spMk id="2" creationId="{8E496ECE-BC25-E14D-9BE8-B0219BCDD456}"/>
          </ac:spMkLst>
        </pc:spChg>
        <pc:spChg chg="mod ord">
          <ac:chgData name="Ryan Charles Perez" userId="S::ryperez@calpoly.edu::de1893bd-bd46-4a4a-8295-144a6f5b8b08" providerId="AD" clId="Web-{CF0FD1E8-6369-4FBC-A6AE-01D6F7DBB653}" dt="2024-01-31T17:50:30.073" v="1163"/>
          <ac:spMkLst>
            <pc:docMk/>
            <pc:sldMk cId="398338715" sldId="259"/>
            <ac:spMk id="3" creationId="{0691366F-9589-E1C8-A3BD-95957772A0CB}"/>
          </ac:spMkLst>
        </pc:spChg>
        <pc:picChg chg="mod">
          <ac:chgData name="Ryan Charles Perez" userId="S::ryperez@calpoly.edu::de1893bd-bd46-4a4a-8295-144a6f5b8b08" providerId="AD" clId="Web-{CF0FD1E8-6369-4FBC-A6AE-01D6F7DBB653}" dt="2024-01-31T16:11:22.260" v="507" actId="1076"/>
          <ac:picMkLst>
            <pc:docMk/>
            <pc:sldMk cId="398338715" sldId="259"/>
            <ac:picMk id="4" creationId="{2A4A8F7E-C230-F14D-1475-E67719FBF2BC}"/>
          </ac:picMkLst>
        </pc:picChg>
        <pc:picChg chg="add mod">
          <ac:chgData name="Ryan Charles Perez" userId="S::ryperez@calpoly.edu::de1893bd-bd46-4a4a-8295-144a6f5b8b08" providerId="AD" clId="Web-{CF0FD1E8-6369-4FBC-A6AE-01D6F7DBB653}" dt="2024-01-31T16:23:11.603" v="663" actId="1076"/>
          <ac:picMkLst>
            <pc:docMk/>
            <pc:sldMk cId="398338715" sldId="259"/>
            <ac:picMk id="6" creationId="{A28A6F6E-AC14-CBB4-A8F8-07AB958AE945}"/>
          </ac:picMkLst>
        </pc:picChg>
        <pc:picChg chg="add">
          <ac:chgData name="Ryan Charles Perez" userId="S::ryperez@calpoly.edu::de1893bd-bd46-4a4a-8295-144a6f5b8b08" providerId="AD" clId="Web-{CF0FD1E8-6369-4FBC-A6AE-01D6F7DBB653}" dt="2024-01-31T18:37:17.399" v="1867"/>
          <ac:picMkLst>
            <pc:docMk/>
            <pc:sldMk cId="398338715" sldId="259"/>
            <ac:picMk id="8" creationId="{65894DD6-D5D3-64E9-419F-5DBF32964B94}"/>
          </ac:picMkLst>
        </pc:picChg>
      </pc:sldChg>
      <pc:sldChg chg="addSp modSp new mod setBg modClrScheme chgLayout">
        <pc:chgData name="Ryan Charles Perez" userId="S::ryperez@calpoly.edu::de1893bd-bd46-4a4a-8295-144a6f5b8b08" providerId="AD" clId="Web-{CF0FD1E8-6369-4FBC-A6AE-01D6F7DBB653}" dt="2024-01-31T18:49:40.477" v="1954" actId="20577"/>
        <pc:sldMkLst>
          <pc:docMk/>
          <pc:sldMk cId="3150369850" sldId="260"/>
        </pc:sldMkLst>
        <pc:spChg chg="mod ord">
          <ac:chgData name="Ryan Charles Perez" userId="S::ryperez@calpoly.edu::de1893bd-bd46-4a4a-8295-144a6f5b8b08" providerId="AD" clId="Web-{CF0FD1E8-6369-4FBC-A6AE-01D6F7DBB653}" dt="2024-01-31T17:50:38.667" v="1164"/>
          <ac:spMkLst>
            <pc:docMk/>
            <pc:sldMk cId="3150369850" sldId="260"/>
            <ac:spMk id="2" creationId="{BBD14F38-DE19-F875-4B95-F163C6C428B6}"/>
          </ac:spMkLst>
        </pc:spChg>
        <pc:spChg chg="mod ord">
          <ac:chgData name="Ryan Charles Perez" userId="S::ryperez@calpoly.edu::de1893bd-bd46-4a4a-8295-144a6f5b8b08" providerId="AD" clId="Web-{CF0FD1E8-6369-4FBC-A6AE-01D6F7DBB653}" dt="2024-01-31T18:49:40.477" v="1954" actId="20577"/>
          <ac:spMkLst>
            <pc:docMk/>
            <pc:sldMk cId="3150369850" sldId="260"/>
            <ac:spMk id="3" creationId="{577B8DF3-F525-EF86-92BB-1247705D7713}"/>
          </ac:spMkLst>
        </pc:spChg>
        <pc:spChg chg="add">
          <ac:chgData name="Ryan Charles Perez" userId="S::ryperez@calpoly.edu::de1893bd-bd46-4a4a-8295-144a6f5b8b08" providerId="AD" clId="Web-{CF0FD1E8-6369-4FBC-A6AE-01D6F7DBB653}" dt="2024-01-31T17:50:38.667" v="1164"/>
          <ac:spMkLst>
            <pc:docMk/>
            <pc:sldMk cId="3150369850" sldId="260"/>
            <ac:spMk id="7" creationId="{E2366EBA-92FD-44AE-87A9-25E5135EB2C9}"/>
          </ac:spMkLst>
        </pc:spChg>
        <pc:spChg chg="add">
          <ac:chgData name="Ryan Charles Perez" userId="S::ryperez@calpoly.edu::de1893bd-bd46-4a4a-8295-144a6f5b8b08" providerId="AD" clId="Web-{CF0FD1E8-6369-4FBC-A6AE-01D6F7DBB653}" dt="2024-01-31T16:21:50.227" v="644"/>
          <ac:spMkLst>
            <pc:docMk/>
            <pc:sldMk cId="3150369850" sldId="260"/>
            <ac:spMk id="8" creationId="{E2366EBA-92FD-44AE-87A9-25E5135EB2C9}"/>
          </ac:spMkLst>
        </pc:spChg>
        <pc:spChg chg="add">
          <ac:chgData name="Ryan Charles Perez" userId="S::ryperez@calpoly.edu::de1893bd-bd46-4a4a-8295-144a6f5b8b08" providerId="AD" clId="Web-{CF0FD1E8-6369-4FBC-A6AE-01D6F7DBB653}" dt="2024-01-31T17:50:38.667" v="1164"/>
          <ac:spMkLst>
            <pc:docMk/>
            <pc:sldMk cId="3150369850" sldId="260"/>
            <ac:spMk id="11" creationId="{7C462C46-EFB7-4580-9921-DFC346FCC3C2}"/>
          </ac:spMkLst>
        </pc:spChg>
        <pc:spChg chg="add">
          <ac:chgData name="Ryan Charles Perez" userId="S::ryperez@calpoly.edu::de1893bd-bd46-4a4a-8295-144a6f5b8b08" providerId="AD" clId="Web-{CF0FD1E8-6369-4FBC-A6AE-01D6F7DBB653}" dt="2024-01-31T16:21:50.227" v="644"/>
          <ac:spMkLst>
            <pc:docMk/>
            <pc:sldMk cId="3150369850" sldId="260"/>
            <ac:spMk id="33" creationId="{7C462C46-EFB7-4580-9921-DFC346FCC3C2}"/>
          </ac:spMkLst>
        </pc:spChg>
        <pc:spChg chg="add">
          <ac:chgData name="Ryan Charles Perez" userId="S::ryperez@calpoly.edu::de1893bd-bd46-4a4a-8295-144a6f5b8b08" providerId="AD" clId="Web-{CF0FD1E8-6369-4FBC-A6AE-01D6F7DBB653}" dt="2024-01-31T16:21:50.227" v="644"/>
          <ac:spMkLst>
            <pc:docMk/>
            <pc:sldMk cId="3150369850" sldId="260"/>
            <ac:spMk id="35" creationId="{B8B918B4-AB10-4E3A-916E-A9625586EA47}"/>
          </ac:spMkLst>
        </pc:spChg>
        <pc:spChg chg="add">
          <ac:chgData name="Ryan Charles Perez" userId="S::ryperez@calpoly.edu::de1893bd-bd46-4a4a-8295-144a6f5b8b08" providerId="AD" clId="Web-{CF0FD1E8-6369-4FBC-A6AE-01D6F7DBB653}" dt="2024-01-31T17:50:38.667" v="1164"/>
          <ac:spMkLst>
            <pc:docMk/>
            <pc:sldMk cId="3150369850" sldId="260"/>
            <ac:spMk id="37" creationId="{B8B918B4-AB10-4E3A-916E-A9625586EA47}"/>
          </ac:spMkLst>
        </pc:spChg>
        <pc:grpChg chg="add">
          <ac:chgData name="Ryan Charles Perez" userId="S::ryperez@calpoly.edu::de1893bd-bd46-4a4a-8295-144a6f5b8b08" providerId="AD" clId="Web-{CF0FD1E8-6369-4FBC-A6AE-01D6F7DBB653}" dt="2024-01-31T16:21:50.227" v="644"/>
          <ac:grpSpMkLst>
            <pc:docMk/>
            <pc:sldMk cId="3150369850" sldId="260"/>
            <ac:grpSpMk id="10" creationId="{B437F5FC-01F7-4EB4-81E7-C27D917E9554}"/>
          </ac:grpSpMkLst>
        </pc:grpChg>
        <pc:grpChg chg="add">
          <ac:chgData name="Ryan Charles Perez" userId="S::ryperez@calpoly.edu::de1893bd-bd46-4a4a-8295-144a6f5b8b08" providerId="AD" clId="Web-{CF0FD1E8-6369-4FBC-A6AE-01D6F7DBB653}" dt="2024-01-31T17:50:38.667" v="1164"/>
          <ac:grpSpMkLst>
            <pc:docMk/>
            <pc:sldMk cId="3150369850" sldId="260"/>
            <ac:grpSpMk id="12" creationId="{B437F5FC-01F7-4EB4-81E7-C27D917E9554}"/>
          </ac:grpSpMkLst>
        </pc:grpChg>
        <pc:picChg chg="add mod">
          <ac:chgData name="Ryan Charles Perez" userId="S::ryperez@calpoly.edu::de1893bd-bd46-4a4a-8295-144a6f5b8b08" providerId="AD" clId="Web-{CF0FD1E8-6369-4FBC-A6AE-01D6F7DBB653}" dt="2024-01-31T16:23:17.588" v="665" actId="1076"/>
          <ac:picMkLst>
            <pc:docMk/>
            <pc:sldMk cId="3150369850" sldId="260"/>
            <ac:picMk id="5" creationId="{4A3AFD80-3A65-4AEC-50D6-A1DDD6480ACF}"/>
          </ac:picMkLst>
        </pc:picChg>
      </pc:sldChg>
      <pc:sldChg chg="addSp modSp new mod setBg modClrScheme chgLayout">
        <pc:chgData name="Ryan Charles Perez" userId="S::ryperez@calpoly.edu::de1893bd-bd46-4a4a-8295-144a6f5b8b08" providerId="AD" clId="Web-{CF0FD1E8-6369-4FBC-A6AE-01D6F7DBB653}" dt="2024-01-31T18:04:52.857" v="1324"/>
        <pc:sldMkLst>
          <pc:docMk/>
          <pc:sldMk cId="3165890019" sldId="261"/>
        </pc:sldMkLst>
        <pc:spChg chg="mod ord">
          <ac:chgData name="Ryan Charles Perez" userId="S::ryperez@calpoly.edu::de1893bd-bd46-4a4a-8295-144a6f5b8b08" providerId="AD" clId="Web-{CF0FD1E8-6369-4FBC-A6AE-01D6F7DBB653}" dt="2024-01-31T17:50:01.729" v="1161"/>
          <ac:spMkLst>
            <pc:docMk/>
            <pc:sldMk cId="3165890019" sldId="261"/>
            <ac:spMk id="2" creationId="{BA79FF0E-87A2-ED8D-2CD9-28BF5DA405B9}"/>
          </ac:spMkLst>
        </pc:spChg>
        <pc:spChg chg="mod ord">
          <ac:chgData name="Ryan Charles Perez" userId="S::ryperez@calpoly.edu::de1893bd-bd46-4a4a-8295-144a6f5b8b08" providerId="AD" clId="Web-{CF0FD1E8-6369-4FBC-A6AE-01D6F7DBB653}" dt="2024-01-31T17:50:01.729" v="1161"/>
          <ac:spMkLst>
            <pc:docMk/>
            <pc:sldMk cId="3165890019" sldId="261"/>
            <ac:spMk id="3" creationId="{80F43A61-9F5D-7819-C940-CE5721ED1623}"/>
          </ac:spMkLst>
        </pc:spChg>
        <pc:spChg chg="add">
          <ac:chgData name="Ryan Charles Perez" userId="S::ryperez@calpoly.edu::de1893bd-bd46-4a4a-8295-144a6f5b8b08" providerId="AD" clId="Web-{CF0FD1E8-6369-4FBC-A6AE-01D6F7DBB653}" dt="2024-01-31T16:38:24.841" v="729"/>
          <ac:spMkLst>
            <pc:docMk/>
            <pc:sldMk cId="3165890019" sldId="261"/>
            <ac:spMk id="9" creationId="{7CC9829A-26F6-4595-8608-1A9F57DA7504}"/>
          </ac:spMkLst>
        </pc:spChg>
        <pc:grpChg chg="add">
          <ac:chgData name="Ryan Charles Perez" userId="S::ryperez@calpoly.edu::de1893bd-bd46-4a4a-8295-144a6f5b8b08" providerId="AD" clId="Web-{CF0FD1E8-6369-4FBC-A6AE-01D6F7DBB653}" dt="2024-01-31T16:38:24.841" v="729"/>
          <ac:grpSpMkLst>
            <pc:docMk/>
            <pc:sldMk cId="3165890019" sldId="261"/>
            <ac:grpSpMk id="11" creationId="{75343792-FB15-4868-8582-6FB07FD06552}"/>
          </ac:grpSpMkLst>
        </pc:grpChg>
        <pc:grpChg chg="add">
          <ac:chgData name="Ryan Charles Perez" userId="S::ryperez@calpoly.edu::de1893bd-bd46-4a4a-8295-144a6f5b8b08" providerId="AD" clId="Web-{CF0FD1E8-6369-4FBC-A6AE-01D6F7DBB653}" dt="2024-01-31T16:38:24.841" v="729"/>
          <ac:grpSpMkLst>
            <pc:docMk/>
            <pc:sldMk cId="3165890019" sldId="261"/>
            <ac:grpSpMk id="34" creationId="{F594A2EF-2FF2-48A2-91C9-02790030750B}"/>
          </ac:grpSpMkLst>
        </pc:grpChg>
        <pc:picChg chg="add mod">
          <ac:chgData name="Ryan Charles Perez" userId="S::ryperez@calpoly.edu::de1893bd-bd46-4a4a-8295-144a6f5b8b08" providerId="AD" clId="Web-{CF0FD1E8-6369-4FBC-A6AE-01D6F7DBB653}" dt="2024-01-31T16:38:38.998" v="733" actId="14100"/>
          <ac:picMkLst>
            <pc:docMk/>
            <pc:sldMk cId="3165890019" sldId="261"/>
            <ac:picMk id="4" creationId="{CF3AA09E-B444-38BA-FAED-2F4DD490B63A}"/>
          </ac:picMkLst>
        </pc:picChg>
        <pc:picChg chg="add">
          <ac:chgData name="Ryan Charles Perez" userId="S::ryperez@calpoly.edu::de1893bd-bd46-4a4a-8295-144a6f5b8b08" providerId="AD" clId="Web-{CF0FD1E8-6369-4FBC-A6AE-01D6F7DBB653}" dt="2024-01-31T18:04:52.857" v="1324"/>
          <ac:picMkLst>
            <pc:docMk/>
            <pc:sldMk cId="3165890019" sldId="261"/>
            <ac:picMk id="6" creationId="{8C095C25-60DE-9A0E-700B-BA264D511EAA}"/>
          </ac:picMkLst>
        </pc:picChg>
      </pc:sldChg>
      <pc:sldChg chg="new del">
        <pc:chgData name="Ryan Charles Perez" userId="S::ryperez@calpoly.edu::de1893bd-bd46-4a4a-8295-144a6f5b8b08" providerId="AD" clId="Web-{CF0FD1E8-6369-4FBC-A6AE-01D6F7DBB653}" dt="2024-01-31T16:27:47.750" v="670"/>
        <pc:sldMkLst>
          <pc:docMk/>
          <pc:sldMk cId="843968120" sldId="262"/>
        </pc:sldMkLst>
      </pc:sldChg>
      <pc:sldChg chg="addSp modSp new mod ord setBg modClrScheme chgLayout">
        <pc:chgData name="Ryan Charles Perez" userId="S::ryperez@calpoly.edu::de1893bd-bd46-4a4a-8295-144a6f5b8b08" providerId="AD" clId="Web-{CF0FD1E8-6369-4FBC-A6AE-01D6F7DBB653}" dt="2024-01-31T18:48:27.147" v="1899"/>
        <pc:sldMkLst>
          <pc:docMk/>
          <pc:sldMk cId="1405870011" sldId="262"/>
        </pc:sldMkLst>
        <pc:spChg chg="mod ord">
          <ac:chgData name="Ryan Charles Perez" userId="S::ryperez@calpoly.edu::de1893bd-bd46-4a4a-8295-144a6f5b8b08" providerId="AD" clId="Web-{CF0FD1E8-6369-4FBC-A6AE-01D6F7DBB653}" dt="2024-01-31T17:51:45.122" v="1175"/>
          <ac:spMkLst>
            <pc:docMk/>
            <pc:sldMk cId="1405870011" sldId="262"/>
            <ac:spMk id="2" creationId="{0717B0F6-4FF6-54F7-8771-BF5333B4241A}"/>
          </ac:spMkLst>
        </pc:spChg>
        <pc:spChg chg="mod ord">
          <ac:chgData name="Ryan Charles Perez" userId="S::ryperez@calpoly.edu::de1893bd-bd46-4a4a-8295-144a6f5b8b08" providerId="AD" clId="Web-{CF0FD1E8-6369-4FBC-A6AE-01D6F7DBB653}" dt="2024-01-31T17:59:31.274" v="1198"/>
          <ac:spMkLst>
            <pc:docMk/>
            <pc:sldMk cId="1405870011" sldId="262"/>
            <ac:spMk id="3" creationId="{F14EE98D-EEB9-B1CA-60BF-8E1104B2D820}"/>
          </ac:spMkLst>
        </pc:spChg>
        <pc:spChg chg="add">
          <ac:chgData name="Ryan Charles Perez" userId="S::ryperez@calpoly.edu::de1893bd-bd46-4a4a-8295-144a6f5b8b08" providerId="AD" clId="Web-{CF0FD1E8-6369-4FBC-A6AE-01D6F7DBB653}" dt="2024-01-31T17:51:45.122" v="1175"/>
          <ac:spMkLst>
            <pc:docMk/>
            <pc:sldMk cId="1405870011" sldId="262"/>
            <ac:spMk id="5" creationId="{D75627FE-0AC5-4349-AC08-45A58BEC9B8C}"/>
          </ac:spMkLst>
        </pc:spChg>
        <pc:spChg chg="add">
          <ac:chgData name="Ryan Charles Perez" userId="S::ryperez@calpoly.edu::de1893bd-bd46-4a4a-8295-144a6f5b8b08" providerId="AD" clId="Web-{CF0FD1E8-6369-4FBC-A6AE-01D6F7DBB653}" dt="2024-01-31T17:51:45.122" v="1175"/>
          <ac:spMkLst>
            <pc:docMk/>
            <pc:sldMk cId="1405870011" sldId="262"/>
            <ac:spMk id="7" creationId="{BC2574CF-1D35-4994-87BD-5A3378E1AB34}"/>
          </ac:spMkLst>
        </pc:spChg>
        <pc:spChg chg="add">
          <ac:chgData name="Ryan Charles Perez" userId="S::ryperez@calpoly.edu::de1893bd-bd46-4a4a-8295-144a6f5b8b08" providerId="AD" clId="Web-{CF0FD1E8-6369-4FBC-A6AE-01D6F7DBB653}" dt="2024-01-31T16:44:41.271" v="768"/>
          <ac:spMkLst>
            <pc:docMk/>
            <pc:sldMk cId="1405870011" sldId="262"/>
            <ac:spMk id="8" creationId="{10CE3618-1D7A-4256-B2AF-9DB692996C65}"/>
          </ac:spMkLst>
        </pc:spChg>
        <pc:spChg chg="add">
          <ac:chgData name="Ryan Charles Perez" userId="S::ryperez@calpoly.edu::de1893bd-bd46-4a4a-8295-144a6f5b8b08" providerId="AD" clId="Web-{CF0FD1E8-6369-4FBC-A6AE-01D6F7DBB653}" dt="2024-01-31T16:44:41.271" v="768"/>
          <ac:spMkLst>
            <pc:docMk/>
            <pc:sldMk cId="1405870011" sldId="262"/>
            <ac:spMk id="33" creationId="{3F39476B-1A6D-47CB-AC7A-FB87EF003323}"/>
          </ac:spMkLst>
        </pc:spChg>
        <pc:grpChg chg="add">
          <ac:chgData name="Ryan Charles Perez" userId="S::ryperez@calpoly.edu::de1893bd-bd46-4a4a-8295-144a6f5b8b08" providerId="AD" clId="Web-{CF0FD1E8-6369-4FBC-A6AE-01D6F7DBB653}" dt="2024-01-31T17:51:45.122" v="1175"/>
          <ac:grpSpMkLst>
            <pc:docMk/>
            <pc:sldMk cId="1405870011" sldId="262"/>
            <ac:grpSpMk id="6" creationId="{F87AAF7B-2090-475D-9C3E-FDC03DD87A88}"/>
          </ac:grpSpMkLst>
        </pc:grpChg>
        <pc:grpChg chg="add">
          <ac:chgData name="Ryan Charles Perez" userId="S::ryperez@calpoly.edu::de1893bd-bd46-4a4a-8295-144a6f5b8b08" providerId="AD" clId="Web-{CF0FD1E8-6369-4FBC-A6AE-01D6F7DBB653}" dt="2024-01-31T16:44:41.271" v="768"/>
          <ac:grpSpMkLst>
            <pc:docMk/>
            <pc:sldMk cId="1405870011" sldId="262"/>
            <ac:grpSpMk id="10" creationId="{B984687B-789E-453B-921F-7804CCA6BA01}"/>
          </ac:grpSpMkLst>
        </pc:grpChg>
        <pc:picChg chg="add">
          <ac:chgData name="Ryan Charles Perez" userId="S::ryperez@calpoly.edu::de1893bd-bd46-4a4a-8295-144a6f5b8b08" providerId="AD" clId="Web-{CF0FD1E8-6369-4FBC-A6AE-01D6F7DBB653}" dt="2024-01-31T18:05:00.780" v="1326"/>
          <ac:picMkLst>
            <pc:docMk/>
            <pc:sldMk cId="1405870011" sldId="262"/>
            <ac:picMk id="9" creationId="{5EA01531-9776-7E91-0F2A-932887AB88F4}"/>
          </ac:picMkLst>
        </pc:picChg>
        <pc:cxnChg chg="add">
          <ac:chgData name="Ryan Charles Perez" userId="S::ryperez@calpoly.edu::de1893bd-bd46-4a4a-8295-144a6f5b8b08" providerId="AD" clId="Web-{CF0FD1E8-6369-4FBC-A6AE-01D6F7DBB653}" dt="2024-01-31T17:51:45.122" v="1175"/>
          <ac:cxnSpMkLst>
            <pc:docMk/>
            <pc:sldMk cId="1405870011" sldId="262"/>
            <ac:cxnSpMk id="35" creationId="{68B6AB33-DFE6-4FE4-94FE-C9E25424AD16}"/>
          </ac:cxnSpMkLst>
        </pc:cxnChg>
      </pc:sldChg>
      <pc:sldChg chg="addSp modSp new del">
        <pc:chgData name="Ryan Charles Perez" userId="S::ryperez@calpoly.edu::de1893bd-bd46-4a4a-8295-144a6f5b8b08" providerId="AD" clId="Web-{CF0FD1E8-6369-4FBC-A6AE-01D6F7DBB653}" dt="2024-01-31T16:27:57.281" v="671"/>
        <pc:sldMkLst>
          <pc:docMk/>
          <pc:sldMk cId="2965551554" sldId="263"/>
        </pc:sldMkLst>
        <pc:picChg chg="add mod">
          <ac:chgData name="Ryan Charles Perez" userId="S::ryperez@calpoly.edu::de1893bd-bd46-4a4a-8295-144a6f5b8b08" providerId="AD" clId="Web-{CF0FD1E8-6369-4FBC-A6AE-01D6F7DBB653}" dt="2024-01-31T16:27:42.859" v="669"/>
          <ac:picMkLst>
            <pc:docMk/>
            <pc:sldMk cId="2965551554" sldId="263"/>
            <ac:picMk id="2" creationId="{4A673D0A-6331-9655-BFB6-0BEA00DCFE3F}"/>
          </ac:picMkLst>
        </pc:picChg>
      </pc:sldChg>
      <pc:sldChg chg="addSp delSp modSp new mod setBg modClrScheme chgLayout">
        <pc:chgData name="Ryan Charles Perez" userId="S::ryperez@calpoly.edu::de1893bd-bd46-4a4a-8295-144a6f5b8b08" providerId="AD" clId="Web-{CF0FD1E8-6369-4FBC-A6AE-01D6F7DBB653}" dt="2024-01-31T18:04:56.420" v="1325"/>
        <pc:sldMkLst>
          <pc:docMk/>
          <pc:sldMk cId="4197053289" sldId="263"/>
        </pc:sldMkLst>
        <pc:spChg chg="mod ord">
          <ac:chgData name="Ryan Charles Perez" userId="S::ryperez@calpoly.edu::de1893bd-bd46-4a4a-8295-144a6f5b8b08" providerId="AD" clId="Web-{CF0FD1E8-6369-4FBC-A6AE-01D6F7DBB653}" dt="2024-01-31T17:51:35.309" v="1173" actId="1076"/>
          <ac:spMkLst>
            <pc:docMk/>
            <pc:sldMk cId="4197053289" sldId="263"/>
            <ac:spMk id="2" creationId="{3AA53F22-EC0C-1496-488F-5823F904182E}"/>
          </ac:spMkLst>
        </pc:spChg>
        <pc:spChg chg="del mod ord">
          <ac:chgData name="Ryan Charles Perez" userId="S::ryperez@calpoly.edu::de1893bd-bd46-4a4a-8295-144a6f5b8b08" providerId="AD" clId="Web-{CF0FD1E8-6369-4FBC-A6AE-01D6F7DBB653}" dt="2024-01-31T17:51:16.418" v="1170"/>
          <ac:spMkLst>
            <pc:docMk/>
            <pc:sldMk cId="4197053289" sldId="263"/>
            <ac:spMk id="3" creationId="{24183C94-48BE-013A-DE38-2CD3B125D150}"/>
          </ac:spMkLst>
        </pc:spChg>
        <pc:spChg chg="add mod ord">
          <ac:chgData name="Ryan Charles Perez" userId="S::ryperez@calpoly.edu::de1893bd-bd46-4a4a-8295-144a6f5b8b08" providerId="AD" clId="Web-{CF0FD1E8-6369-4FBC-A6AE-01D6F7DBB653}" dt="2024-01-31T17:51:38.669" v="1174" actId="1076"/>
          <ac:spMkLst>
            <pc:docMk/>
            <pc:sldMk cId="4197053289" sldId="263"/>
            <ac:spMk id="4" creationId="{003A0A7E-D53C-FBBA-726A-59693898964A}"/>
          </ac:spMkLst>
        </pc:spChg>
        <pc:spChg chg="add">
          <ac:chgData name="Ryan Charles Perez" userId="S::ryperez@calpoly.edu::de1893bd-bd46-4a4a-8295-144a6f5b8b08" providerId="AD" clId="Web-{CF0FD1E8-6369-4FBC-A6AE-01D6F7DBB653}" dt="2024-01-31T17:28:38.780" v="989"/>
          <ac:spMkLst>
            <pc:docMk/>
            <pc:sldMk cId="4197053289" sldId="263"/>
            <ac:spMk id="8" creationId="{E2366EBA-92FD-44AE-87A9-25E5135EB2C9}"/>
          </ac:spMkLst>
        </pc:spChg>
        <pc:spChg chg="add">
          <ac:chgData name="Ryan Charles Perez" userId="S::ryperez@calpoly.edu::de1893bd-bd46-4a4a-8295-144a6f5b8b08" providerId="AD" clId="Web-{CF0FD1E8-6369-4FBC-A6AE-01D6F7DBB653}" dt="2024-01-31T17:51:29.184" v="1172"/>
          <ac:spMkLst>
            <pc:docMk/>
            <pc:sldMk cId="4197053289" sldId="263"/>
            <ac:spMk id="9" creationId="{E2366EBA-92FD-44AE-87A9-25E5135EB2C9}"/>
          </ac:spMkLst>
        </pc:spChg>
        <pc:spChg chg="add">
          <ac:chgData name="Ryan Charles Perez" userId="S::ryperez@calpoly.edu::de1893bd-bd46-4a4a-8295-144a6f5b8b08" providerId="AD" clId="Web-{CF0FD1E8-6369-4FBC-A6AE-01D6F7DBB653}" dt="2024-01-31T17:28:38.780" v="989"/>
          <ac:spMkLst>
            <pc:docMk/>
            <pc:sldMk cId="4197053289" sldId="263"/>
            <ac:spMk id="33" creationId="{7C462C46-EFB7-4580-9921-DFC346FCC3C2}"/>
          </ac:spMkLst>
        </pc:spChg>
        <pc:spChg chg="add">
          <ac:chgData name="Ryan Charles Perez" userId="S::ryperez@calpoly.edu::de1893bd-bd46-4a4a-8295-144a6f5b8b08" providerId="AD" clId="Web-{CF0FD1E8-6369-4FBC-A6AE-01D6F7DBB653}" dt="2024-01-31T17:51:29.184" v="1172"/>
          <ac:spMkLst>
            <pc:docMk/>
            <pc:sldMk cId="4197053289" sldId="263"/>
            <ac:spMk id="34" creationId="{7C462C46-EFB7-4580-9921-DFC346FCC3C2}"/>
          </ac:spMkLst>
        </pc:spChg>
        <pc:spChg chg="add">
          <ac:chgData name="Ryan Charles Perez" userId="S::ryperez@calpoly.edu::de1893bd-bd46-4a4a-8295-144a6f5b8b08" providerId="AD" clId="Web-{CF0FD1E8-6369-4FBC-A6AE-01D6F7DBB653}" dt="2024-01-31T17:28:38.780" v="989"/>
          <ac:spMkLst>
            <pc:docMk/>
            <pc:sldMk cId="4197053289" sldId="263"/>
            <ac:spMk id="35" creationId="{B8B918B4-AB10-4E3A-916E-A9625586EA47}"/>
          </ac:spMkLst>
        </pc:spChg>
        <pc:spChg chg="add">
          <ac:chgData name="Ryan Charles Perez" userId="S::ryperez@calpoly.edu::de1893bd-bd46-4a4a-8295-144a6f5b8b08" providerId="AD" clId="Web-{CF0FD1E8-6369-4FBC-A6AE-01D6F7DBB653}" dt="2024-01-31T17:51:29.184" v="1172"/>
          <ac:spMkLst>
            <pc:docMk/>
            <pc:sldMk cId="4197053289" sldId="263"/>
            <ac:spMk id="36" creationId="{B8B918B4-AB10-4E3A-916E-A9625586EA47}"/>
          </ac:spMkLst>
        </pc:spChg>
        <pc:grpChg chg="add">
          <ac:chgData name="Ryan Charles Perez" userId="S::ryperez@calpoly.edu::de1893bd-bd46-4a4a-8295-144a6f5b8b08" providerId="AD" clId="Web-{CF0FD1E8-6369-4FBC-A6AE-01D6F7DBB653}" dt="2024-01-31T17:28:38.780" v="989"/>
          <ac:grpSpMkLst>
            <pc:docMk/>
            <pc:sldMk cId="4197053289" sldId="263"/>
            <ac:grpSpMk id="10" creationId="{B437F5FC-01F7-4EB4-81E7-C27D917E9554}"/>
          </ac:grpSpMkLst>
        </pc:grpChg>
        <pc:grpChg chg="add">
          <ac:chgData name="Ryan Charles Perez" userId="S::ryperez@calpoly.edu::de1893bd-bd46-4a4a-8295-144a6f5b8b08" providerId="AD" clId="Web-{CF0FD1E8-6369-4FBC-A6AE-01D6F7DBB653}" dt="2024-01-31T17:51:29.184" v="1172"/>
          <ac:grpSpMkLst>
            <pc:docMk/>
            <pc:sldMk cId="4197053289" sldId="263"/>
            <ac:grpSpMk id="11" creationId="{B437F5FC-01F7-4EB4-81E7-C27D917E9554}"/>
          </ac:grpSpMkLst>
        </pc:grpChg>
        <pc:picChg chg="add">
          <ac:chgData name="Ryan Charles Perez" userId="S::ryperez@calpoly.edu::de1893bd-bd46-4a4a-8295-144a6f5b8b08" providerId="AD" clId="Web-{CF0FD1E8-6369-4FBC-A6AE-01D6F7DBB653}" dt="2024-01-31T18:04:56.420" v="1325"/>
          <ac:picMkLst>
            <pc:docMk/>
            <pc:sldMk cId="4197053289" sldId="263"/>
            <ac:picMk id="6" creationId="{28A64984-C0A6-5EF2-F2AD-9521DDFE7A87}"/>
          </ac:picMkLst>
        </pc:picChg>
      </pc:sldChg>
      <pc:sldChg chg="addSp modSp new del mod modClrScheme chgLayout">
        <pc:chgData name="Ryan Charles Perez" userId="S::ryperez@calpoly.edu::de1893bd-bd46-4a4a-8295-144a6f5b8b08" providerId="AD" clId="Web-{CF0FD1E8-6369-4FBC-A6AE-01D6F7DBB653}" dt="2024-01-31T18:20:49.222" v="1830"/>
        <pc:sldMkLst>
          <pc:docMk/>
          <pc:sldMk cId="3548484712" sldId="264"/>
        </pc:sldMkLst>
        <pc:spChg chg="mod ord">
          <ac:chgData name="Ryan Charles Perez" userId="S::ryperez@calpoly.edu::de1893bd-bd46-4a4a-8295-144a6f5b8b08" providerId="AD" clId="Web-{CF0FD1E8-6369-4FBC-A6AE-01D6F7DBB653}" dt="2024-01-31T17:50:01.729" v="1161"/>
          <ac:spMkLst>
            <pc:docMk/>
            <pc:sldMk cId="3548484712" sldId="264"/>
            <ac:spMk id="2" creationId="{F7626EAC-950F-E927-1279-FC41436C7DC5}"/>
          </ac:spMkLst>
        </pc:spChg>
        <pc:spChg chg="mod ord">
          <ac:chgData name="Ryan Charles Perez" userId="S::ryperez@calpoly.edu::de1893bd-bd46-4a4a-8295-144a6f5b8b08" providerId="AD" clId="Web-{CF0FD1E8-6369-4FBC-A6AE-01D6F7DBB653}" dt="2024-01-31T17:50:01.729" v="1161"/>
          <ac:spMkLst>
            <pc:docMk/>
            <pc:sldMk cId="3548484712" sldId="264"/>
            <ac:spMk id="3" creationId="{E0B651CF-8349-3911-B18A-5904ED788319}"/>
          </ac:spMkLst>
        </pc:spChg>
        <pc:picChg chg="add">
          <ac:chgData name="Ryan Charles Perez" userId="S::ryperez@calpoly.edu::de1893bd-bd46-4a4a-8295-144a6f5b8b08" providerId="AD" clId="Web-{CF0FD1E8-6369-4FBC-A6AE-01D6F7DBB653}" dt="2024-01-31T18:05:05.139" v="1327"/>
          <ac:picMkLst>
            <pc:docMk/>
            <pc:sldMk cId="3548484712" sldId="264"/>
            <ac:picMk id="5" creationId="{AECAB10E-DFBF-63F4-2449-49A19F7DCFAF}"/>
          </ac:picMkLst>
        </pc:picChg>
      </pc:sldChg>
      <pc:sldChg chg="addSp delSp modSp mod setBg modClrScheme chgLayout">
        <pc:chgData name="Ryan Charles Perez" userId="S::ryperez@calpoly.edu::de1893bd-bd46-4a4a-8295-144a6f5b8b08" providerId="AD" clId="Web-{CF0FD1E8-6369-4FBC-A6AE-01D6F7DBB653}" dt="2024-01-31T18:05:20.671" v="1331"/>
        <pc:sldMkLst>
          <pc:docMk/>
          <pc:sldMk cId="3601856410" sldId="265"/>
        </pc:sldMkLst>
        <pc:spChg chg="mod ord">
          <ac:chgData name="Ryan Charles Perez" userId="S::ryperez@calpoly.edu::de1893bd-bd46-4a4a-8295-144a6f5b8b08" providerId="AD" clId="Web-{CF0FD1E8-6369-4FBC-A6AE-01D6F7DBB653}" dt="2024-01-31T17:50:01.729" v="1161"/>
          <ac:spMkLst>
            <pc:docMk/>
            <pc:sldMk cId="3601856410" sldId="265"/>
            <ac:spMk id="2" creationId="{F3AF1AAF-6F8D-445A-4237-B801D9C73749}"/>
          </ac:spMkLst>
        </pc:spChg>
        <pc:spChg chg="add mod">
          <ac:chgData name="Ryan Charles Perez" userId="S::ryperez@calpoly.edu::de1893bd-bd46-4a4a-8295-144a6f5b8b08" providerId="AD" clId="Web-{CF0FD1E8-6369-4FBC-A6AE-01D6F7DBB653}" dt="2024-01-31T17:42:44.189" v="1100" actId="1076"/>
          <ac:spMkLst>
            <pc:docMk/>
            <pc:sldMk cId="3601856410" sldId="265"/>
            <ac:spMk id="4" creationId="{7A06C948-2C4F-C83A-B0E9-F30DF639EF14}"/>
          </ac:spMkLst>
        </pc:spChg>
        <pc:spChg chg="del mod">
          <ac:chgData name="Ryan Charles Perez" userId="S::ryperez@calpoly.edu::de1893bd-bd46-4a4a-8295-144a6f5b8b08" providerId="AD" clId="Web-{CF0FD1E8-6369-4FBC-A6AE-01D6F7DBB653}" dt="2024-01-31T17:42:08.703" v="1086"/>
          <ac:spMkLst>
            <pc:docMk/>
            <pc:sldMk cId="3601856410" sldId="265"/>
            <ac:spMk id="6" creationId="{8DA0D893-71D7-25F3-4152-B8E67446FF72}"/>
          </ac:spMkLst>
        </pc:spChg>
        <pc:spChg chg="add">
          <ac:chgData name="Ryan Charles Perez" userId="S::ryperez@calpoly.edu::de1893bd-bd46-4a4a-8295-144a6f5b8b08" providerId="AD" clId="Web-{CF0FD1E8-6369-4FBC-A6AE-01D6F7DBB653}" dt="2024-01-31T17:42:08.703" v="1086"/>
          <ac:spMkLst>
            <pc:docMk/>
            <pc:sldMk cId="3601856410" sldId="265"/>
            <ac:spMk id="37" creationId="{34DD805B-2A7B-4ADA-9C4D-E0C9F192DBB3}"/>
          </ac:spMkLst>
        </pc:spChg>
        <pc:spChg chg="add">
          <ac:chgData name="Ryan Charles Perez" userId="S::ryperez@calpoly.edu::de1893bd-bd46-4a4a-8295-144a6f5b8b08" providerId="AD" clId="Web-{CF0FD1E8-6369-4FBC-A6AE-01D6F7DBB653}" dt="2024-01-31T17:42:08.703" v="1086"/>
          <ac:spMkLst>
            <pc:docMk/>
            <pc:sldMk cId="3601856410" sldId="265"/>
            <ac:spMk id="65" creationId="{9BF6EDB4-B4ED-4900-9E38-A7AE0EEEEA1F}"/>
          </ac:spMkLst>
        </pc:spChg>
        <pc:grpChg chg="add">
          <ac:chgData name="Ryan Charles Perez" userId="S::ryperez@calpoly.edu::de1893bd-bd46-4a4a-8295-144a6f5b8b08" providerId="AD" clId="Web-{CF0FD1E8-6369-4FBC-A6AE-01D6F7DBB653}" dt="2024-01-31T17:42:08.703" v="1086"/>
          <ac:grpSpMkLst>
            <pc:docMk/>
            <pc:sldMk cId="3601856410" sldId="265"/>
            <ac:grpSpMk id="11" creationId="{17C4610E-9C18-467B-BF10-BE6A974CC364}"/>
          </ac:grpSpMkLst>
        </pc:grpChg>
        <pc:grpChg chg="add">
          <ac:chgData name="Ryan Charles Perez" userId="S::ryperez@calpoly.edu::de1893bd-bd46-4a4a-8295-144a6f5b8b08" providerId="AD" clId="Web-{CF0FD1E8-6369-4FBC-A6AE-01D6F7DBB653}" dt="2024-01-31T17:42:08.703" v="1086"/>
          <ac:grpSpMkLst>
            <pc:docMk/>
            <pc:sldMk cId="3601856410" sldId="265"/>
            <ac:grpSpMk id="32" creationId="{A899734C-500F-4274-9854-8BFA14A1D7EE}"/>
          </ac:grpSpMkLst>
        </pc:grpChg>
        <pc:grpChg chg="add">
          <ac:chgData name="Ryan Charles Perez" userId="S::ryperez@calpoly.edu::de1893bd-bd46-4a4a-8295-144a6f5b8b08" providerId="AD" clId="Web-{CF0FD1E8-6369-4FBC-A6AE-01D6F7DBB653}" dt="2024-01-31T17:42:08.703" v="1086"/>
          <ac:grpSpMkLst>
            <pc:docMk/>
            <pc:sldMk cId="3601856410" sldId="265"/>
            <ac:grpSpMk id="39" creationId="{C664A566-6D08-4E84-9708-4916A20016FF}"/>
          </ac:grpSpMkLst>
        </pc:grpChg>
        <pc:grpChg chg="add">
          <ac:chgData name="Ryan Charles Perez" userId="S::ryperez@calpoly.edu::de1893bd-bd46-4a4a-8295-144a6f5b8b08" providerId="AD" clId="Web-{CF0FD1E8-6369-4FBC-A6AE-01D6F7DBB653}" dt="2024-01-31T17:42:08.703" v="1086"/>
          <ac:grpSpMkLst>
            <pc:docMk/>
            <pc:sldMk cId="3601856410" sldId="265"/>
            <ac:grpSpMk id="60" creationId="{B83678BA-0A50-4D51-9E9E-08BB66F83C37}"/>
          </ac:grpSpMkLst>
        </pc:grpChg>
        <pc:picChg chg="mod">
          <ac:chgData name="Ryan Charles Perez" userId="S::ryperez@calpoly.edu::de1893bd-bd46-4a4a-8295-144a6f5b8b08" providerId="AD" clId="Web-{CF0FD1E8-6369-4FBC-A6AE-01D6F7DBB653}" dt="2024-01-31T17:42:08.703" v="1086"/>
          <ac:picMkLst>
            <pc:docMk/>
            <pc:sldMk cId="3601856410" sldId="265"/>
            <ac:picMk id="5" creationId="{29340D88-A449-B521-FFBE-A5B7912965B0}"/>
          </ac:picMkLst>
        </pc:picChg>
        <pc:picChg chg="add">
          <ac:chgData name="Ryan Charles Perez" userId="S::ryperez@calpoly.edu::de1893bd-bd46-4a4a-8295-144a6f5b8b08" providerId="AD" clId="Web-{CF0FD1E8-6369-4FBC-A6AE-01D6F7DBB653}" dt="2024-01-31T18:05:20.671" v="1331"/>
          <ac:picMkLst>
            <pc:docMk/>
            <pc:sldMk cId="3601856410" sldId="265"/>
            <ac:picMk id="8" creationId="{40745CFA-5642-A575-39A6-72A36D22742D}"/>
          </ac:picMkLst>
        </pc:picChg>
      </pc:sldChg>
      <pc:sldChg chg="modSp mod modClrScheme chgLayout">
        <pc:chgData name="Ryan Charles Perez" userId="S::ryperez@calpoly.edu::de1893bd-bd46-4a4a-8295-144a6f5b8b08" providerId="AD" clId="Web-{CF0FD1E8-6369-4FBC-A6AE-01D6F7DBB653}" dt="2024-01-31T17:50:01.729" v="1161"/>
        <pc:sldMkLst>
          <pc:docMk/>
          <pc:sldMk cId="1502725780" sldId="266"/>
        </pc:sldMkLst>
        <pc:spChg chg="mod ord">
          <ac:chgData name="Ryan Charles Perez" userId="S::ryperez@calpoly.edu::de1893bd-bd46-4a4a-8295-144a6f5b8b08" providerId="AD" clId="Web-{CF0FD1E8-6369-4FBC-A6AE-01D6F7DBB653}" dt="2024-01-31T17:50:01.729" v="1161"/>
          <ac:spMkLst>
            <pc:docMk/>
            <pc:sldMk cId="1502725780" sldId="266"/>
            <ac:spMk id="2" creationId="{B1B648E9-6F78-655F-EB62-1A66E56A7DE5}"/>
          </ac:spMkLst>
        </pc:spChg>
      </pc:sldChg>
      <pc:sldChg chg="addSp delSp modSp mod modClrScheme chgLayout">
        <pc:chgData name="Ryan Charles Perez" userId="S::ryperez@calpoly.edu::de1893bd-bd46-4a4a-8295-144a6f5b8b08" providerId="AD" clId="Web-{CF0FD1E8-6369-4FBC-A6AE-01D6F7DBB653}" dt="2024-01-31T18:05:22.548" v="1332"/>
        <pc:sldMkLst>
          <pc:docMk/>
          <pc:sldMk cId="102923980" sldId="267"/>
        </pc:sldMkLst>
        <pc:spChg chg="mod ord">
          <ac:chgData name="Ryan Charles Perez" userId="S::ryperez@calpoly.edu::de1893bd-bd46-4a4a-8295-144a6f5b8b08" providerId="AD" clId="Web-{CF0FD1E8-6369-4FBC-A6AE-01D6F7DBB653}" dt="2024-01-31T17:50:01.729" v="1161"/>
          <ac:spMkLst>
            <pc:docMk/>
            <pc:sldMk cId="102923980" sldId="267"/>
            <ac:spMk id="2" creationId="{E4A17ABF-3598-83E9-C87E-3501DB4A12C0}"/>
          </ac:spMkLst>
        </pc:spChg>
        <pc:picChg chg="add mod">
          <ac:chgData name="Ryan Charles Perez" userId="S::ryperez@calpoly.edu::de1893bd-bd46-4a4a-8295-144a6f5b8b08" providerId="AD" clId="Web-{CF0FD1E8-6369-4FBC-A6AE-01D6F7DBB653}" dt="2024-01-31T17:47:51.836" v="1156" actId="1076"/>
          <ac:picMkLst>
            <pc:docMk/>
            <pc:sldMk cId="102923980" sldId="267"/>
            <ac:picMk id="4" creationId="{FC51E47E-398B-2C83-E3CB-7331ADD79AAD}"/>
          </ac:picMkLst>
        </pc:picChg>
        <pc:picChg chg="del mod">
          <ac:chgData name="Ryan Charles Perez" userId="S::ryperez@calpoly.edu::de1893bd-bd46-4a4a-8295-144a6f5b8b08" providerId="AD" clId="Web-{CF0FD1E8-6369-4FBC-A6AE-01D6F7DBB653}" dt="2024-01-31T17:47:48.023" v="1154"/>
          <ac:picMkLst>
            <pc:docMk/>
            <pc:sldMk cId="102923980" sldId="267"/>
            <ac:picMk id="5" creationId="{47186564-21C5-5B62-821D-1B32FD4E985F}"/>
          </ac:picMkLst>
        </pc:picChg>
        <pc:picChg chg="add mod">
          <ac:chgData name="Ryan Charles Perez" userId="S::ryperez@calpoly.edu::de1893bd-bd46-4a4a-8295-144a6f5b8b08" providerId="AD" clId="Web-{CF0FD1E8-6369-4FBC-A6AE-01D6F7DBB653}" dt="2024-01-31T17:47:54.023" v="1158" actId="14100"/>
          <ac:picMkLst>
            <pc:docMk/>
            <pc:sldMk cId="102923980" sldId="267"/>
            <ac:picMk id="6" creationId="{B921853E-078C-1C2B-3E8A-552B58A30430}"/>
          </ac:picMkLst>
        </pc:picChg>
        <pc:picChg chg="add">
          <ac:chgData name="Ryan Charles Perez" userId="S::ryperez@calpoly.edu::de1893bd-bd46-4a4a-8295-144a6f5b8b08" providerId="AD" clId="Web-{CF0FD1E8-6369-4FBC-A6AE-01D6F7DBB653}" dt="2024-01-31T18:05:22.548" v="1332"/>
          <ac:picMkLst>
            <pc:docMk/>
            <pc:sldMk cId="102923980" sldId="267"/>
            <ac:picMk id="9" creationId="{16B4AD84-C273-A484-5D27-C371A30566A2}"/>
          </ac:picMkLst>
        </pc:picChg>
      </pc:sldChg>
      <pc:sldChg chg="modSp mod modClrScheme chgLayout">
        <pc:chgData name="Ryan Charles Perez" userId="S::ryperez@calpoly.edu::de1893bd-bd46-4a4a-8295-144a6f5b8b08" providerId="AD" clId="Web-{CF0FD1E8-6369-4FBC-A6AE-01D6F7DBB653}" dt="2024-01-31T17:50:01.729" v="1161"/>
        <pc:sldMkLst>
          <pc:docMk/>
          <pc:sldMk cId="1802369735" sldId="268"/>
        </pc:sldMkLst>
        <pc:spChg chg="mod ord">
          <ac:chgData name="Ryan Charles Perez" userId="S::ryperez@calpoly.edu::de1893bd-bd46-4a4a-8295-144a6f5b8b08" providerId="AD" clId="Web-{CF0FD1E8-6369-4FBC-A6AE-01D6F7DBB653}" dt="2024-01-31T17:50:01.729" v="1161"/>
          <ac:spMkLst>
            <pc:docMk/>
            <pc:sldMk cId="1802369735" sldId="268"/>
            <ac:spMk id="2" creationId="{E1C78EEB-560B-D5F9-39AB-23D80DC11EB4}"/>
          </ac:spMkLst>
        </pc:spChg>
        <pc:spChg chg="mod ord">
          <ac:chgData name="Ryan Charles Perez" userId="S::ryperez@calpoly.edu::de1893bd-bd46-4a4a-8295-144a6f5b8b08" providerId="AD" clId="Web-{CF0FD1E8-6369-4FBC-A6AE-01D6F7DBB653}" dt="2024-01-31T17:50:01.729" v="1161"/>
          <ac:spMkLst>
            <pc:docMk/>
            <pc:sldMk cId="1802369735" sldId="268"/>
            <ac:spMk id="3" creationId="{684C4299-57F8-C170-3646-40932D4E4BB2}"/>
          </ac:spMkLst>
        </pc:spChg>
      </pc:sldChg>
      <pc:sldChg chg="addSp">
        <pc:chgData name="Ryan Charles Perez" userId="S::ryperez@calpoly.edu::de1893bd-bd46-4a4a-8295-144a6f5b8b08" providerId="AD" clId="Web-{CF0FD1E8-6369-4FBC-A6AE-01D6F7DBB653}" dt="2024-01-31T18:05:10.592" v="1328"/>
        <pc:sldMkLst>
          <pc:docMk/>
          <pc:sldMk cId="2490653256" sldId="269"/>
        </pc:sldMkLst>
        <pc:picChg chg="add">
          <ac:chgData name="Ryan Charles Perez" userId="S::ryperez@calpoly.edu::de1893bd-bd46-4a4a-8295-144a6f5b8b08" providerId="AD" clId="Web-{CF0FD1E8-6369-4FBC-A6AE-01D6F7DBB653}" dt="2024-01-31T18:05:10.592" v="1328"/>
          <ac:picMkLst>
            <pc:docMk/>
            <pc:sldMk cId="2490653256" sldId="269"/>
            <ac:picMk id="4" creationId="{5E307C61-A018-FA35-9EE3-7E2768437033}"/>
          </ac:picMkLst>
        </pc:picChg>
      </pc:sldChg>
      <pc:sldChg chg="addSp">
        <pc:chgData name="Ryan Charles Perez" userId="S::ryperez@calpoly.edu::de1893bd-bd46-4a4a-8295-144a6f5b8b08" providerId="AD" clId="Web-{CF0FD1E8-6369-4FBC-A6AE-01D6F7DBB653}" dt="2024-01-31T18:05:12.170" v="1329"/>
        <pc:sldMkLst>
          <pc:docMk/>
          <pc:sldMk cId="2229378791" sldId="270"/>
        </pc:sldMkLst>
        <pc:picChg chg="add">
          <ac:chgData name="Ryan Charles Perez" userId="S::ryperez@calpoly.edu::de1893bd-bd46-4a4a-8295-144a6f5b8b08" providerId="AD" clId="Web-{CF0FD1E8-6369-4FBC-A6AE-01D6F7DBB653}" dt="2024-01-31T18:05:12.170" v="1329"/>
          <ac:picMkLst>
            <pc:docMk/>
            <pc:sldMk cId="2229378791" sldId="270"/>
            <ac:picMk id="6" creationId="{EF6B2658-0736-81C0-3B1B-3D5AC5DD0FEE}"/>
          </ac:picMkLst>
        </pc:picChg>
      </pc:sldChg>
      <pc:sldChg chg="addSp">
        <pc:chgData name="Ryan Charles Perez" userId="S::ryperez@calpoly.edu::de1893bd-bd46-4a4a-8295-144a6f5b8b08" providerId="AD" clId="Web-{CF0FD1E8-6369-4FBC-A6AE-01D6F7DBB653}" dt="2024-01-31T18:05:15.702" v="1330"/>
        <pc:sldMkLst>
          <pc:docMk/>
          <pc:sldMk cId="504915852" sldId="271"/>
        </pc:sldMkLst>
        <pc:picChg chg="add">
          <ac:chgData name="Ryan Charles Perez" userId="S::ryperez@calpoly.edu::de1893bd-bd46-4a4a-8295-144a6f5b8b08" providerId="AD" clId="Web-{CF0FD1E8-6369-4FBC-A6AE-01D6F7DBB653}" dt="2024-01-31T18:05:15.702" v="1330"/>
          <ac:picMkLst>
            <pc:docMk/>
            <pc:sldMk cId="504915852" sldId="271"/>
            <ac:picMk id="5" creationId="{6EB9758E-8DE6-045E-0A28-8F2CEC7B6EC9}"/>
          </ac:picMkLst>
        </pc:picChg>
      </pc:sldChg>
      <pc:sldChg chg="addSp delSp modSp new mod setBg modClrScheme delDesignElem chgLayout">
        <pc:chgData name="Ryan Charles Perez" userId="S::ryperez@calpoly.edu::de1893bd-bd46-4a4a-8295-144a6f5b8b08" providerId="AD" clId="Web-{CF0FD1E8-6369-4FBC-A6AE-01D6F7DBB653}" dt="2024-01-31T18:05:29.311" v="1334"/>
        <pc:sldMkLst>
          <pc:docMk/>
          <pc:sldMk cId="1149057467" sldId="272"/>
        </pc:sldMkLst>
        <pc:spChg chg="del mod">
          <ac:chgData name="Ryan Charles Perez" userId="S::ryperez@calpoly.edu::de1893bd-bd46-4a4a-8295-144a6f5b8b08" providerId="AD" clId="Web-{CF0FD1E8-6369-4FBC-A6AE-01D6F7DBB653}" dt="2024-01-31T17:57:34.848" v="1180"/>
          <ac:spMkLst>
            <pc:docMk/>
            <pc:sldMk cId="1149057467" sldId="272"/>
            <ac:spMk id="2" creationId="{7AAFEFCE-6FBF-B020-6BDC-0EF2061884D0}"/>
          </ac:spMkLst>
        </pc:spChg>
        <pc:spChg chg="del mod">
          <ac:chgData name="Ryan Charles Perez" userId="S::ryperez@calpoly.edu::de1893bd-bd46-4a4a-8295-144a6f5b8b08" providerId="AD" clId="Web-{CF0FD1E8-6369-4FBC-A6AE-01D6F7DBB653}" dt="2024-01-31T17:56:56.988" v="1178"/>
          <ac:spMkLst>
            <pc:docMk/>
            <pc:sldMk cId="1149057467" sldId="272"/>
            <ac:spMk id="3" creationId="{4E749021-393E-F9A6-2767-693DBC255F40}"/>
          </ac:spMkLst>
        </pc:spChg>
        <pc:spChg chg="add del">
          <ac:chgData name="Ryan Charles Perez" userId="S::ryperez@calpoly.edu::de1893bd-bd46-4a4a-8295-144a6f5b8b08" providerId="AD" clId="Web-{CF0FD1E8-6369-4FBC-A6AE-01D6F7DBB653}" dt="2024-01-31T17:57:34.848" v="1180"/>
          <ac:spMkLst>
            <pc:docMk/>
            <pc:sldMk cId="1149057467" sldId="272"/>
            <ac:spMk id="8" creationId="{D75627FE-0AC5-4349-AC08-45A58BEC9B8C}"/>
          </ac:spMkLst>
        </pc:spChg>
        <pc:spChg chg="add del">
          <ac:chgData name="Ryan Charles Perez" userId="S::ryperez@calpoly.edu::de1893bd-bd46-4a4a-8295-144a6f5b8b08" providerId="AD" clId="Web-{CF0FD1E8-6369-4FBC-A6AE-01D6F7DBB653}" dt="2024-01-31T17:57:34.848" v="1180"/>
          <ac:spMkLst>
            <pc:docMk/>
            <pc:sldMk cId="1149057467" sldId="272"/>
            <ac:spMk id="33" creationId="{BC2574CF-1D35-4994-87BD-5A3378E1AB34}"/>
          </ac:spMkLst>
        </pc:spChg>
        <pc:grpChg chg="add del">
          <ac:chgData name="Ryan Charles Perez" userId="S::ryperez@calpoly.edu::de1893bd-bd46-4a4a-8295-144a6f5b8b08" providerId="AD" clId="Web-{CF0FD1E8-6369-4FBC-A6AE-01D6F7DBB653}" dt="2024-01-31T17:57:34.848" v="1180"/>
          <ac:grpSpMkLst>
            <pc:docMk/>
            <pc:sldMk cId="1149057467" sldId="272"/>
            <ac:grpSpMk id="10" creationId="{F87AAF7B-2090-475D-9C3E-FDC03DD87A88}"/>
          </ac:grpSpMkLst>
        </pc:grpChg>
        <pc:picChg chg="add mod ord">
          <ac:chgData name="Ryan Charles Perez" userId="S::ryperez@calpoly.edu::de1893bd-bd46-4a4a-8295-144a6f5b8b08" providerId="AD" clId="Web-{CF0FD1E8-6369-4FBC-A6AE-01D6F7DBB653}" dt="2024-01-31T18:05:27.858" v="1333" actId="1076"/>
          <ac:picMkLst>
            <pc:docMk/>
            <pc:sldMk cId="1149057467" sldId="272"/>
            <ac:picMk id="4" creationId="{B4D48FB4-5C84-7EDC-FCFF-73718956844F}"/>
          </ac:picMkLst>
        </pc:picChg>
        <pc:picChg chg="add del mod">
          <ac:chgData name="Ryan Charles Perez" userId="S::ryperez@calpoly.edu::de1893bd-bd46-4a4a-8295-144a6f5b8b08" providerId="AD" clId="Web-{CF0FD1E8-6369-4FBC-A6AE-01D6F7DBB653}" dt="2024-01-31T17:58:53.959" v="1192"/>
          <ac:picMkLst>
            <pc:docMk/>
            <pc:sldMk cId="1149057467" sldId="272"/>
            <ac:picMk id="5" creationId="{380C46FF-4FC4-7074-1D3E-6DF91DE39D9D}"/>
          </ac:picMkLst>
        </pc:picChg>
        <pc:picChg chg="add">
          <ac:chgData name="Ryan Charles Perez" userId="S::ryperez@calpoly.edu::de1893bd-bd46-4a4a-8295-144a6f5b8b08" providerId="AD" clId="Web-{CF0FD1E8-6369-4FBC-A6AE-01D6F7DBB653}" dt="2024-01-31T18:05:29.311" v="1334"/>
          <ac:picMkLst>
            <pc:docMk/>
            <pc:sldMk cId="1149057467" sldId="272"/>
            <ac:picMk id="7" creationId="{73CE0273-52CD-F25C-2632-EE06AA5D1381}"/>
          </ac:picMkLst>
        </pc:picChg>
        <pc:cxnChg chg="add del">
          <ac:chgData name="Ryan Charles Perez" userId="S::ryperez@calpoly.edu::de1893bd-bd46-4a4a-8295-144a6f5b8b08" providerId="AD" clId="Web-{CF0FD1E8-6369-4FBC-A6AE-01D6F7DBB653}" dt="2024-01-31T17:57:34.848" v="1180"/>
          <ac:cxnSpMkLst>
            <pc:docMk/>
            <pc:sldMk cId="1149057467" sldId="272"/>
            <ac:cxnSpMk id="35" creationId="{68B6AB33-DFE6-4FE4-94FE-C9E25424AD16}"/>
          </ac:cxnSpMkLst>
        </pc:cxnChg>
      </pc:sldChg>
      <pc:sldChg chg="addSp delSp modSp new mod modClrScheme chgLayout">
        <pc:chgData name="Ryan Charles Perez" userId="S::ryperez@calpoly.edu::de1893bd-bd46-4a4a-8295-144a6f5b8b08" providerId="AD" clId="Web-{CF0FD1E8-6369-4FBC-A6AE-01D6F7DBB653}" dt="2024-01-31T18:28:33.560" v="1852"/>
        <pc:sldMkLst>
          <pc:docMk/>
          <pc:sldMk cId="832306770" sldId="273"/>
        </pc:sldMkLst>
        <pc:spChg chg="add mod">
          <ac:chgData name="Ryan Charles Perez" userId="S::ryperez@calpoly.edu::de1893bd-bd46-4a4a-8295-144a6f5b8b08" providerId="AD" clId="Web-{CF0FD1E8-6369-4FBC-A6AE-01D6F7DBB653}" dt="2024-01-31T18:03:36.903" v="1208" actId="20577"/>
          <ac:spMkLst>
            <pc:docMk/>
            <pc:sldMk cId="832306770" sldId="273"/>
            <ac:spMk id="2" creationId="{53ED057C-0700-76B5-ADF1-51D66A58B812}"/>
          </ac:spMkLst>
        </pc:spChg>
        <pc:spChg chg="add mod">
          <ac:chgData name="Ryan Charles Perez" userId="S::ryperez@calpoly.edu::de1893bd-bd46-4a4a-8295-144a6f5b8b08" providerId="AD" clId="Web-{CF0FD1E8-6369-4FBC-A6AE-01D6F7DBB653}" dt="2024-01-31T18:27:57.981" v="1842" actId="1076"/>
          <ac:spMkLst>
            <pc:docMk/>
            <pc:sldMk cId="832306770" sldId="273"/>
            <ac:spMk id="3" creationId="{0504C1C7-4457-CF2D-B3E4-AFBA9BC6D70C}"/>
          </ac:spMkLst>
        </pc:spChg>
        <pc:spChg chg="add mod">
          <ac:chgData name="Ryan Charles Perez" userId="S::ryperez@calpoly.edu::de1893bd-bd46-4a4a-8295-144a6f5b8b08" providerId="AD" clId="Web-{CF0FD1E8-6369-4FBC-A6AE-01D6F7DBB653}" dt="2024-01-31T18:28:00.653" v="1843" actId="1076"/>
          <ac:spMkLst>
            <pc:docMk/>
            <pc:sldMk cId="832306770" sldId="273"/>
            <ac:spMk id="4" creationId="{74BB95AC-C554-0881-90BE-DFF1F96FAC9C}"/>
          </ac:spMkLst>
        </pc:spChg>
        <pc:spChg chg="add mod">
          <ac:chgData name="Ryan Charles Perez" userId="S::ryperez@calpoly.edu::de1893bd-bd46-4a4a-8295-144a6f5b8b08" providerId="AD" clId="Web-{CF0FD1E8-6369-4FBC-A6AE-01D6F7DBB653}" dt="2024-01-31T18:28:07.512" v="1844" actId="1076"/>
          <ac:spMkLst>
            <pc:docMk/>
            <pc:sldMk cId="832306770" sldId="273"/>
            <ac:spMk id="5" creationId="{69665EAD-DB0E-B507-B611-09395FF02898}"/>
          </ac:spMkLst>
        </pc:spChg>
        <pc:spChg chg="add del mod">
          <ac:chgData name="Ryan Charles Perez" userId="S::ryperez@calpoly.edu::de1893bd-bd46-4a4a-8295-144a6f5b8b08" providerId="AD" clId="Web-{CF0FD1E8-6369-4FBC-A6AE-01D6F7DBB653}" dt="2024-01-31T18:28:24.419" v="1851" actId="20577"/>
          <ac:spMkLst>
            <pc:docMk/>
            <pc:sldMk cId="832306770" sldId="273"/>
            <ac:spMk id="6" creationId="{E0264884-F069-A5FC-F2CD-A8265EACDF15}"/>
          </ac:spMkLst>
        </pc:spChg>
        <pc:spChg chg="add del mod">
          <ac:chgData name="Ryan Charles Perez" userId="S::ryperez@calpoly.edu::de1893bd-bd46-4a4a-8295-144a6f5b8b08" providerId="AD" clId="Web-{CF0FD1E8-6369-4FBC-A6AE-01D6F7DBB653}" dt="2024-01-31T18:17:38.702" v="1721"/>
          <ac:spMkLst>
            <pc:docMk/>
            <pc:sldMk cId="832306770" sldId="273"/>
            <ac:spMk id="8" creationId="{CAD2BE38-B034-8FB6-6E07-372A1AC85FAF}"/>
          </ac:spMkLst>
        </pc:spChg>
        <pc:picChg chg="add">
          <ac:chgData name="Ryan Charles Perez" userId="S::ryperez@calpoly.edu::de1893bd-bd46-4a4a-8295-144a6f5b8b08" providerId="AD" clId="Web-{CF0FD1E8-6369-4FBC-A6AE-01D6F7DBB653}" dt="2024-01-31T18:28:33.560" v="1852"/>
          <ac:picMkLst>
            <pc:docMk/>
            <pc:sldMk cId="832306770" sldId="273"/>
            <ac:picMk id="10" creationId="{0D455DCE-2F74-EE76-CEF5-33B38D03F0AD}"/>
          </ac:picMkLst>
        </pc:picChg>
      </pc:sldChg>
      <pc:sldChg chg="addSp delSp modSp mod setBg modClrScheme delDesignElem chgLayout">
        <pc:chgData name="Ryan Charles Perez" userId="S::ryperez@calpoly.edu::de1893bd-bd46-4a4a-8295-144a6f5b8b08" providerId="AD" clId="Web-{CF0FD1E8-6369-4FBC-A6AE-01D6F7DBB653}" dt="2024-01-31T18:52:36.232" v="1958"/>
        <pc:sldMkLst>
          <pc:docMk/>
          <pc:sldMk cId="1805891759" sldId="274"/>
        </pc:sldMkLst>
        <pc:spChg chg="mod ord">
          <ac:chgData name="Ryan Charles Perez" userId="S::ryperez@calpoly.edu::de1893bd-bd46-4a4a-8295-144a6f5b8b08" providerId="AD" clId="Web-{CF0FD1E8-6369-4FBC-A6AE-01D6F7DBB653}" dt="2024-01-31T18:52:36.232" v="1958"/>
          <ac:spMkLst>
            <pc:docMk/>
            <pc:sldMk cId="1805891759" sldId="274"/>
            <ac:spMk id="2" creationId="{6B7360B5-0E12-CF7C-2142-1162A23D9EBA}"/>
          </ac:spMkLst>
        </pc:spChg>
        <pc:spChg chg="del mod">
          <ac:chgData name="Ryan Charles Perez" userId="S::ryperez@calpoly.edu::de1893bd-bd46-4a4a-8295-144a6f5b8b08" providerId="AD" clId="Web-{CF0FD1E8-6369-4FBC-A6AE-01D6F7DBB653}" dt="2024-01-31T18:43:37.532" v="1874"/>
          <ac:spMkLst>
            <pc:docMk/>
            <pc:sldMk cId="1805891759" sldId="274"/>
            <ac:spMk id="3" creationId="{D721D3F1-7644-B381-2527-B16214A1FFFF}"/>
          </ac:spMkLst>
        </pc:spChg>
        <pc:spChg chg="add del">
          <ac:chgData name="Ryan Charles Perez" userId="S::ryperez@calpoly.edu::de1893bd-bd46-4a4a-8295-144a6f5b8b08" providerId="AD" clId="Web-{CF0FD1E8-6369-4FBC-A6AE-01D6F7DBB653}" dt="2024-01-31T18:52:36.232" v="1958"/>
          <ac:spMkLst>
            <pc:docMk/>
            <pc:sldMk cId="1805891759" sldId="274"/>
            <ac:spMk id="9" creationId="{FD8F1113-2E3C-46E3-B54F-B7F421EEFD11}"/>
          </ac:spMkLst>
        </pc:spChg>
        <pc:spChg chg="add del">
          <ac:chgData name="Ryan Charles Perez" userId="S::ryperez@calpoly.edu::de1893bd-bd46-4a4a-8295-144a6f5b8b08" providerId="AD" clId="Web-{CF0FD1E8-6369-4FBC-A6AE-01D6F7DBB653}" dt="2024-01-31T18:52:36.232" v="1958"/>
          <ac:spMkLst>
            <pc:docMk/>
            <pc:sldMk cId="1805891759" sldId="274"/>
            <ac:spMk id="32" creationId="{4F37E7FB-7372-47E3-914E-7CF7E94B1C49}"/>
          </ac:spMkLst>
        </pc:spChg>
        <pc:spChg chg="add del">
          <ac:chgData name="Ryan Charles Perez" userId="S::ryperez@calpoly.edu::de1893bd-bd46-4a4a-8295-144a6f5b8b08" providerId="AD" clId="Web-{CF0FD1E8-6369-4FBC-A6AE-01D6F7DBB653}" dt="2024-01-31T18:52:36.232" v="1958"/>
          <ac:spMkLst>
            <pc:docMk/>
            <pc:sldMk cId="1805891759" sldId="274"/>
            <ac:spMk id="34" creationId="{16E168E2-3256-43A5-9298-9E5A6AE8F736}"/>
          </ac:spMkLst>
        </pc:spChg>
        <pc:grpChg chg="add del">
          <ac:chgData name="Ryan Charles Perez" userId="S::ryperez@calpoly.edu::de1893bd-bd46-4a4a-8295-144a6f5b8b08" providerId="AD" clId="Web-{CF0FD1E8-6369-4FBC-A6AE-01D6F7DBB653}" dt="2024-01-31T18:52:36.232" v="1958"/>
          <ac:grpSpMkLst>
            <pc:docMk/>
            <pc:sldMk cId="1805891759" sldId="274"/>
            <ac:grpSpMk id="11" creationId="{465DDECC-A11E-434E-87B2-8997CD3832FD}"/>
          </ac:grpSpMkLst>
        </pc:grpChg>
        <pc:picChg chg="add mod">
          <ac:chgData name="Ryan Charles Perez" userId="S::ryperez@calpoly.edu::de1893bd-bd46-4a4a-8295-144a6f5b8b08" providerId="AD" clId="Web-{CF0FD1E8-6369-4FBC-A6AE-01D6F7DBB653}" dt="2024-01-31T18:43:28.360" v="1873"/>
          <ac:picMkLst>
            <pc:docMk/>
            <pc:sldMk cId="1805891759" sldId="274"/>
            <ac:picMk id="4" creationId="{897DBE6E-5B24-EA74-1F0A-436FA96A899F}"/>
          </ac:picMkLst>
        </pc:picChg>
      </pc:sldChg>
      <pc:sldChg chg="addSp modSp">
        <pc:chgData name="Ryan Charles Perez" userId="S::ryperez@calpoly.edu::de1893bd-bd46-4a4a-8295-144a6f5b8b08" providerId="AD" clId="Web-{CF0FD1E8-6369-4FBC-A6AE-01D6F7DBB653}" dt="2024-01-31T18:45:53.193" v="1881"/>
        <pc:sldMkLst>
          <pc:docMk/>
          <pc:sldMk cId="3616114773" sldId="275"/>
        </pc:sldMkLst>
        <pc:spChg chg="add mod">
          <ac:chgData name="Ryan Charles Perez" userId="S::ryperez@calpoly.edu::de1893bd-bd46-4a4a-8295-144a6f5b8b08" providerId="AD" clId="Web-{CF0FD1E8-6369-4FBC-A6AE-01D6F7DBB653}" dt="2024-01-31T18:20:18.955" v="1829" actId="14100"/>
          <ac:spMkLst>
            <pc:docMk/>
            <pc:sldMk cId="3616114773" sldId="275"/>
            <ac:spMk id="4" creationId="{4711529E-08C8-AEF1-CB32-FDE3204158BC}"/>
          </ac:spMkLst>
        </pc:spChg>
        <pc:picChg chg="add">
          <ac:chgData name="Ryan Charles Perez" userId="S::ryperez@calpoly.edu::de1893bd-bd46-4a4a-8295-144a6f5b8b08" providerId="AD" clId="Web-{CF0FD1E8-6369-4FBC-A6AE-01D6F7DBB653}" dt="2024-01-31T18:45:53.193" v="1881"/>
          <ac:picMkLst>
            <pc:docMk/>
            <pc:sldMk cId="3616114773" sldId="275"/>
            <ac:picMk id="6" creationId="{5136202C-81EB-54AD-F249-BEFA0FBD744F}"/>
          </ac:picMkLst>
        </pc:picChg>
      </pc:sldChg>
      <pc:sldChg chg="addSp delSp modSp mod ord setBg">
        <pc:chgData name="Ryan Charles Perez" userId="S::ryperez@calpoly.edu::de1893bd-bd46-4a4a-8295-144a6f5b8b08" providerId="AD" clId="Web-{CF0FD1E8-6369-4FBC-A6AE-01D6F7DBB653}" dt="2024-01-31T18:48:27.132" v="1898"/>
        <pc:sldMkLst>
          <pc:docMk/>
          <pc:sldMk cId="748312085" sldId="277"/>
        </pc:sldMkLst>
        <pc:spChg chg="mod">
          <ac:chgData name="Ryan Charles Perez" userId="S::ryperez@calpoly.edu::de1893bd-bd46-4a4a-8295-144a6f5b8b08" providerId="AD" clId="Web-{CF0FD1E8-6369-4FBC-A6AE-01D6F7DBB653}" dt="2024-01-31T18:29:17.810" v="1855"/>
          <ac:spMkLst>
            <pc:docMk/>
            <pc:sldMk cId="748312085" sldId="277"/>
            <ac:spMk id="2" creationId="{7DB6B8A9-3DE2-CDD1-8725-B12B467E9937}"/>
          </ac:spMkLst>
        </pc:spChg>
        <pc:spChg chg="mod">
          <ac:chgData name="Ryan Charles Perez" userId="S::ryperez@calpoly.edu::de1893bd-bd46-4a4a-8295-144a6f5b8b08" providerId="AD" clId="Web-{CF0FD1E8-6369-4FBC-A6AE-01D6F7DBB653}" dt="2024-01-31T18:29:27.529" v="1863" actId="20577"/>
          <ac:spMkLst>
            <pc:docMk/>
            <pc:sldMk cId="748312085" sldId="277"/>
            <ac:spMk id="3" creationId="{D86F03F9-FEE2-D91D-16E7-79BEF83FC813}"/>
          </ac:spMkLst>
        </pc:spChg>
        <pc:spChg chg="mod">
          <ac:chgData name="Ryan Charles Perez" userId="S::ryperez@calpoly.edu::de1893bd-bd46-4a4a-8295-144a6f5b8b08" providerId="AD" clId="Web-{CF0FD1E8-6369-4FBC-A6AE-01D6F7DBB653}" dt="2024-01-31T18:29:33.389" v="1864" actId="1076"/>
          <ac:spMkLst>
            <pc:docMk/>
            <pc:sldMk cId="748312085" sldId="277"/>
            <ac:spMk id="4" creationId="{08B576BC-9881-6A06-10ED-21E570FA119F}"/>
          </ac:spMkLst>
        </pc:spChg>
        <pc:spChg chg="add del">
          <ac:chgData name="Ryan Charles Perez" userId="S::ryperez@calpoly.edu::de1893bd-bd46-4a4a-8295-144a6f5b8b08" providerId="AD" clId="Web-{CF0FD1E8-6369-4FBC-A6AE-01D6F7DBB653}" dt="2024-01-31T18:29:17.810" v="1855"/>
          <ac:spMkLst>
            <pc:docMk/>
            <pc:sldMk cId="748312085" sldId="277"/>
            <ac:spMk id="38" creationId="{FF93A52E-647D-470D-8DEF-3E0527F11A96}"/>
          </ac:spMkLst>
        </pc:spChg>
        <pc:grpChg chg="add del">
          <ac:chgData name="Ryan Charles Perez" userId="S::ryperez@calpoly.edu::de1893bd-bd46-4a4a-8295-144a6f5b8b08" providerId="AD" clId="Web-{CF0FD1E8-6369-4FBC-A6AE-01D6F7DBB653}" dt="2024-01-31T18:29:17.810" v="1855"/>
          <ac:grpSpMkLst>
            <pc:docMk/>
            <pc:sldMk cId="748312085" sldId="277"/>
            <ac:grpSpMk id="10" creationId="{5B5504F5-A44D-4727-B62D-D306EE4C0C9D}"/>
          </ac:grpSpMkLst>
        </pc:grpChg>
        <pc:grpChg chg="add del">
          <ac:chgData name="Ryan Charles Perez" userId="S::ryperez@calpoly.edu::de1893bd-bd46-4a4a-8295-144a6f5b8b08" providerId="AD" clId="Web-{CF0FD1E8-6369-4FBC-A6AE-01D6F7DBB653}" dt="2024-01-31T18:29:17.810" v="1855"/>
          <ac:grpSpMkLst>
            <pc:docMk/>
            <pc:sldMk cId="748312085" sldId="277"/>
            <ac:grpSpMk id="33" creationId="{02A5D777-C3C4-4D83-B4A3-0C83DBE1CB12}"/>
          </ac:grpSpMkLst>
        </pc:grpChg>
        <pc:grpChg chg="add del">
          <ac:chgData name="Ryan Charles Perez" userId="S::ryperez@calpoly.edu::de1893bd-bd46-4a4a-8295-144a6f5b8b08" providerId="AD" clId="Web-{CF0FD1E8-6369-4FBC-A6AE-01D6F7DBB653}" dt="2024-01-31T18:29:17.810" v="1855"/>
          <ac:grpSpMkLst>
            <pc:docMk/>
            <pc:sldMk cId="748312085" sldId="277"/>
            <ac:grpSpMk id="40" creationId="{60CC8120-877B-4487-A5B8-BC103CBBB025}"/>
          </ac:grpSpMkLst>
        </pc:grpChg>
        <pc:grpChg chg="add del">
          <ac:chgData name="Ryan Charles Perez" userId="S::ryperez@calpoly.edu::de1893bd-bd46-4a4a-8295-144a6f5b8b08" providerId="AD" clId="Web-{CF0FD1E8-6369-4FBC-A6AE-01D6F7DBB653}" dt="2024-01-31T18:29:17.810" v="1855"/>
          <ac:grpSpMkLst>
            <pc:docMk/>
            <pc:sldMk cId="748312085" sldId="277"/>
            <ac:grpSpMk id="63" creationId="{39910019-1077-407F-84B7-71C4E8D70130}"/>
          </ac:grpSpMkLst>
        </pc:grpChg>
        <pc:picChg chg="add">
          <ac:chgData name="Ryan Charles Perez" userId="S::ryperez@calpoly.edu::de1893bd-bd46-4a4a-8295-144a6f5b8b08" providerId="AD" clId="Web-{CF0FD1E8-6369-4FBC-A6AE-01D6F7DBB653}" dt="2024-01-31T18:33:34.910" v="1865"/>
          <ac:picMkLst>
            <pc:docMk/>
            <pc:sldMk cId="748312085" sldId="277"/>
            <ac:picMk id="6" creationId="{4050E320-28DF-92D7-F938-F30E3FE011E0}"/>
          </ac:picMkLst>
        </pc:picChg>
      </pc:sldChg>
      <pc:sldChg chg="addSp delSp modSp mod setBg modClrScheme chgLayout">
        <pc:chgData name="Ryan Charles Perez" userId="S::ryperez@calpoly.edu::de1893bd-bd46-4a4a-8295-144a6f5b8b08" providerId="AD" clId="Web-{CF0FD1E8-6369-4FBC-A6AE-01D6F7DBB653}" dt="2024-01-31T18:52:51.059" v="1960"/>
        <pc:sldMkLst>
          <pc:docMk/>
          <pc:sldMk cId="4079175269" sldId="278"/>
        </pc:sldMkLst>
        <pc:spChg chg="del">
          <ac:chgData name="Ryan Charles Perez" userId="S::ryperez@calpoly.edu::de1893bd-bd46-4a4a-8295-144a6f5b8b08" providerId="AD" clId="Web-{CF0FD1E8-6369-4FBC-A6AE-01D6F7DBB653}" dt="2024-01-31T18:52:51.059" v="1960"/>
          <ac:spMkLst>
            <pc:docMk/>
            <pc:sldMk cId="4079175269" sldId="278"/>
            <ac:spMk id="2" creationId="{91BCC880-DBC8-89B9-5334-F36BF9A45769}"/>
          </ac:spMkLst>
        </pc:spChg>
        <pc:spChg chg="add mod ord">
          <ac:chgData name="Ryan Charles Perez" userId="S::ryperez@calpoly.edu::de1893bd-bd46-4a4a-8295-144a6f5b8b08" providerId="AD" clId="Web-{CF0FD1E8-6369-4FBC-A6AE-01D6F7DBB653}" dt="2024-01-31T18:52:51.059" v="1960"/>
          <ac:spMkLst>
            <pc:docMk/>
            <pc:sldMk cId="4079175269" sldId="278"/>
            <ac:spMk id="5" creationId="{EABE27CF-3D5C-2D61-A422-0CE9FD74218A}"/>
          </ac:spMkLst>
        </pc:spChg>
        <pc:spChg chg="add mod ord">
          <ac:chgData name="Ryan Charles Perez" userId="S::ryperez@calpoly.edu::de1893bd-bd46-4a4a-8295-144a6f5b8b08" providerId="AD" clId="Web-{CF0FD1E8-6369-4FBC-A6AE-01D6F7DBB653}" dt="2024-01-31T18:52:51.059" v="1960"/>
          <ac:spMkLst>
            <pc:docMk/>
            <pc:sldMk cId="4079175269" sldId="278"/>
            <ac:spMk id="7" creationId="{1B1BBB7A-6586-6734-E9EC-7C9D04DB276E}"/>
          </ac:spMkLst>
        </pc:spChg>
        <pc:spChg chg="add">
          <ac:chgData name="Ryan Charles Perez" userId="S::ryperez@calpoly.edu::de1893bd-bd46-4a4a-8295-144a6f5b8b08" providerId="AD" clId="Web-{CF0FD1E8-6369-4FBC-A6AE-01D6F7DBB653}" dt="2024-01-31T18:52:51.059" v="1960"/>
          <ac:spMkLst>
            <pc:docMk/>
            <pc:sldMk cId="4079175269" sldId="278"/>
            <ac:spMk id="12" creationId="{48CAE4AE-A9DF-45AF-9A9C-1712BC63418E}"/>
          </ac:spMkLst>
        </pc:spChg>
        <pc:spChg chg="add">
          <ac:chgData name="Ryan Charles Perez" userId="S::ryperez@calpoly.edu::de1893bd-bd46-4a4a-8295-144a6f5b8b08" providerId="AD" clId="Web-{CF0FD1E8-6369-4FBC-A6AE-01D6F7DBB653}" dt="2024-01-31T18:52:51.059" v="1960"/>
          <ac:spMkLst>
            <pc:docMk/>
            <pc:sldMk cId="4079175269" sldId="278"/>
            <ac:spMk id="37" creationId="{E972DE0D-2E53-4159-ABD3-C601524262C2}"/>
          </ac:spMkLst>
        </pc:spChg>
        <pc:grpChg chg="add">
          <ac:chgData name="Ryan Charles Perez" userId="S::ryperez@calpoly.edu::de1893bd-bd46-4a4a-8295-144a6f5b8b08" providerId="AD" clId="Web-{CF0FD1E8-6369-4FBC-A6AE-01D6F7DBB653}" dt="2024-01-31T18:52:51.059" v="1960"/>
          <ac:grpSpMkLst>
            <pc:docMk/>
            <pc:sldMk cId="4079175269" sldId="278"/>
            <ac:grpSpMk id="14" creationId="{6C272060-BC98-4C91-A58F-4DFEC566CF7F}"/>
          </ac:grpSpMkLst>
        </pc:grpChg>
        <pc:picChg chg="add ord">
          <ac:chgData name="Ryan Charles Perez" userId="S::ryperez@calpoly.edu::de1893bd-bd46-4a4a-8295-144a6f5b8b08" providerId="AD" clId="Web-{CF0FD1E8-6369-4FBC-A6AE-01D6F7DBB653}" dt="2024-01-31T18:52:51.059" v="1960"/>
          <ac:picMkLst>
            <pc:docMk/>
            <pc:sldMk cId="4079175269" sldId="278"/>
            <ac:picMk id="4" creationId="{9E5858F3-A036-8D0D-D2D8-0FA680A1C827}"/>
          </ac:picMkLst>
        </pc:picChg>
        <pc:picChg chg="mod ord">
          <ac:chgData name="Ryan Charles Perez" userId="S::ryperez@calpoly.edu::de1893bd-bd46-4a4a-8295-144a6f5b8b08" providerId="AD" clId="Web-{CF0FD1E8-6369-4FBC-A6AE-01D6F7DBB653}" dt="2024-01-31T18:52:51.059" v="1960"/>
          <ac:picMkLst>
            <pc:docMk/>
            <pc:sldMk cId="4079175269" sldId="278"/>
            <ac:picMk id="6" creationId="{9FA84A64-8970-E09A-D75E-76239B56AE85}"/>
          </ac:picMkLst>
        </pc:picChg>
      </pc:sldChg>
      <pc:sldChg chg="addSp delSp modSp mod setBg setClrOvrMap">
        <pc:chgData name="Ryan Charles Perez" userId="S::ryperez@calpoly.edu::de1893bd-bd46-4a4a-8295-144a6f5b8b08" providerId="AD" clId="Web-{CF0FD1E8-6369-4FBC-A6AE-01D6F7DBB653}" dt="2024-01-31T18:57:34.424" v="1965"/>
        <pc:sldMkLst>
          <pc:docMk/>
          <pc:sldMk cId="251439540" sldId="280"/>
        </pc:sldMkLst>
        <pc:spChg chg="mod">
          <ac:chgData name="Ryan Charles Perez" userId="S::ryperez@calpoly.edu::de1893bd-bd46-4a4a-8295-144a6f5b8b08" providerId="AD" clId="Web-{CF0FD1E8-6369-4FBC-A6AE-01D6F7DBB653}" dt="2024-01-31T18:57:34.424" v="1965"/>
          <ac:spMkLst>
            <pc:docMk/>
            <pc:sldMk cId="251439540" sldId="280"/>
            <ac:spMk id="2" creationId="{25E7A05F-4694-2725-BCAE-6450A1C341B8}"/>
          </ac:spMkLst>
        </pc:spChg>
        <pc:spChg chg="del">
          <ac:chgData name="Ryan Charles Perez" userId="S::ryperez@calpoly.edu::de1893bd-bd46-4a4a-8295-144a6f5b8b08" providerId="AD" clId="Web-{CF0FD1E8-6369-4FBC-A6AE-01D6F7DBB653}" dt="2024-01-31T18:57:34.424" v="1965"/>
          <ac:spMkLst>
            <pc:docMk/>
            <pc:sldMk cId="251439540" sldId="280"/>
            <ac:spMk id="35" creationId="{10CE3618-1D7A-4256-B2AF-9DB692996C65}"/>
          </ac:spMkLst>
        </pc:spChg>
        <pc:spChg chg="del">
          <ac:chgData name="Ryan Charles Perez" userId="S::ryperez@calpoly.edu::de1893bd-bd46-4a4a-8295-144a6f5b8b08" providerId="AD" clId="Web-{CF0FD1E8-6369-4FBC-A6AE-01D6F7DBB653}" dt="2024-01-31T18:57:34.424" v="1965"/>
          <ac:spMkLst>
            <pc:docMk/>
            <pc:sldMk cId="251439540" sldId="280"/>
            <ac:spMk id="58" creationId="{A4CD35EF-7348-4E64-8700-827E64EA4E16}"/>
          </ac:spMkLst>
        </pc:spChg>
        <pc:spChg chg="add">
          <ac:chgData name="Ryan Charles Perez" userId="S::ryperez@calpoly.edu::de1893bd-bd46-4a4a-8295-144a6f5b8b08" providerId="AD" clId="Web-{CF0FD1E8-6369-4FBC-A6AE-01D6F7DBB653}" dt="2024-01-31T18:57:34.424" v="1965"/>
          <ac:spMkLst>
            <pc:docMk/>
            <pc:sldMk cId="251439540" sldId="280"/>
            <ac:spMk id="89" creationId="{10CE3618-1D7A-4256-B2AF-9DB692996C65}"/>
          </ac:spMkLst>
        </pc:spChg>
        <pc:spChg chg="add">
          <ac:chgData name="Ryan Charles Perez" userId="S::ryperez@calpoly.edu::de1893bd-bd46-4a4a-8295-144a6f5b8b08" providerId="AD" clId="Web-{CF0FD1E8-6369-4FBC-A6AE-01D6F7DBB653}" dt="2024-01-31T18:57:34.424" v="1965"/>
          <ac:spMkLst>
            <pc:docMk/>
            <pc:sldMk cId="251439540" sldId="280"/>
            <ac:spMk id="112" creationId="{3F39476B-1A6D-47CB-AC7A-FB87EF003323}"/>
          </ac:spMkLst>
        </pc:spChg>
        <pc:grpChg chg="del">
          <ac:chgData name="Ryan Charles Perez" userId="S::ryperez@calpoly.edu::de1893bd-bd46-4a4a-8295-144a6f5b8b08" providerId="AD" clId="Web-{CF0FD1E8-6369-4FBC-A6AE-01D6F7DBB653}" dt="2024-01-31T18:57:34.424" v="1965"/>
          <ac:grpSpMkLst>
            <pc:docMk/>
            <pc:sldMk cId="251439540" sldId="280"/>
            <ac:grpSpMk id="9" creationId="{84DB7353-7D7A-431B-A5B6-A3845E6F2BB2}"/>
          </ac:grpSpMkLst>
        </pc:grpChg>
        <pc:grpChg chg="del">
          <ac:chgData name="Ryan Charles Perez" userId="S::ryperez@calpoly.edu::de1893bd-bd46-4a4a-8295-144a6f5b8b08" providerId="AD" clId="Web-{CF0FD1E8-6369-4FBC-A6AE-01D6F7DBB653}" dt="2024-01-31T18:57:34.424" v="1965"/>
          <ac:grpSpMkLst>
            <pc:docMk/>
            <pc:sldMk cId="251439540" sldId="280"/>
            <ac:grpSpMk id="30" creationId="{1B24766B-81CA-44C7-BF11-77A12BA42411}"/>
          </ac:grpSpMkLst>
        </pc:grpChg>
        <pc:grpChg chg="del">
          <ac:chgData name="Ryan Charles Perez" userId="S::ryperez@calpoly.edu::de1893bd-bd46-4a4a-8295-144a6f5b8b08" providerId="AD" clId="Web-{CF0FD1E8-6369-4FBC-A6AE-01D6F7DBB653}" dt="2024-01-31T18:57:34.424" v="1965"/>
          <ac:grpSpMkLst>
            <pc:docMk/>
            <pc:sldMk cId="251439540" sldId="280"/>
            <ac:grpSpMk id="37" creationId="{D91A9185-A7D5-460B-98BC-0BF2EBD3EEBE}"/>
          </ac:grpSpMkLst>
        </pc:grpChg>
        <pc:grpChg chg="add">
          <ac:chgData name="Ryan Charles Perez" userId="S::ryperez@calpoly.edu::de1893bd-bd46-4a4a-8295-144a6f5b8b08" providerId="AD" clId="Web-{CF0FD1E8-6369-4FBC-A6AE-01D6F7DBB653}" dt="2024-01-31T18:57:34.424" v="1965"/>
          <ac:grpSpMkLst>
            <pc:docMk/>
            <pc:sldMk cId="251439540" sldId="280"/>
            <ac:grpSpMk id="63" creationId="{84DB7353-7D7A-431B-A5B6-A3845E6F2BB2}"/>
          </ac:grpSpMkLst>
        </pc:grpChg>
        <pc:grpChg chg="add">
          <ac:chgData name="Ryan Charles Perez" userId="S::ryperez@calpoly.edu::de1893bd-bd46-4a4a-8295-144a6f5b8b08" providerId="AD" clId="Web-{CF0FD1E8-6369-4FBC-A6AE-01D6F7DBB653}" dt="2024-01-31T18:57:34.424" v="1965"/>
          <ac:grpSpMkLst>
            <pc:docMk/>
            <pc:sldMk cId="251439540" sldId="280"/>
            <ac:grpSpMk id="84" creationId="{1B24766B-81CA-44C7-BF11-77A12BA42411}"/>
          </ac:grpSpMkLst>
        </pc:grpChg>
        <pc:grpChg chg="add">
          <ac:chgData name="Ryan Charles Perez" userId="S::ryperez@calpoly.edu::de1893bd-bd46-4a4a-8295-144a6f5b8b08" providerId="AD" clId="Web-{CF0FD1E8-6369-4FBC-A6AE-01D6F7DBB653}" dt="2024-01-31T18:57:34.424" v="1965"/>
          <ac:grpSpMkLst>
            <pc:docMk/>
            <pc:sldMk cId="251439540" sldId="280"/>
            <ac:grpSpMk id="91" creationId="{D91A9185-A7D5-460B-98BC-0BF2EBD3EEBE}"/>
          </ac:grpSpMkLst>
        </pc:grpChg>
        <pc:picChg chg="add">
          <ac:chgData name="Ryan Charles Perez" userId="S::ryperez@calpoly.edu::de1893bd-bd46-4a4a-8295-144a6f5b8b08" providerId="AD" clId="Web-{CF0FD1E8-6369-4FBC-A6AE-01D6F7DBB653}" dt="2024-01-31T18:45:57.488" v="1882"/>
          <ac:picMkLst>
            <pc:docMk/>
            <pc:sldMk cId="251439540" sldId="280"/>
            <ac:picMk id="4" creationId="{512D1CD8-6B28-7FEB-0483-B580439E1485}"/>
          </ac:picMkLst>
        </pc:picChg>
      </pc:sldChg>
      <pc:sldChg chg="addSp modSp mod setBg">
        <pc:chgData name="Ryan Charles Perez" userId="S::ryperez@calpoly.edu::de1893bd-bd46-4a4a-8295-144a6f5b8b08" providerId="AD" clId="Web-{CF0FD1E8-6369-4FBC-A6AE-01D6F7DBB653}" dt="2024-01-31T18:53:18.872" v="1964" actId="1076"/>
        <pc:sldMkLst>
          <pc:docMk/>
          <pc:sldMk cId="3377055973" sldId="281"/>
        </pc:sldMkLst>
        <pc:spChg chg="mod">
          <ac:chgData name="Ryan Charles Perez" userId="S::ryperez@calpoly.edu::de1893bd-bd46-4a4a-8295-144a6f5b8b08" providerId="AD" clId="Web-{CF0FD1E8-6369-4FBC-A6AE-01D6F7DBB653}" dt="2024-01-31T18:53:18.872" v="1964" actId="1076"/>
          <ac:spMkLst>
            <pc:docMk/>
            <pc:sldMk cId="3377055973" sldId="281"/>
            <ac:spMk id="2" creationId="{05C25BA1-87AC-FC61-9769-3F36B1732000}"/>
          </ac:spMkLst>
        </pc:spChg>
        <pc:spChg chg="add">
          <ac:chgData name="Ryan Charles Perez" userId="S::ryperez@calpoly.edu::de1893bd-bd46-4a4a-8295-144a6f5b8b08" providerId="AD" clId="Web-{CF0FD1E8-6369-4FBC-A6AE-01D6F7DBB653}" dt="2024-01-31T18:53:04.981" v="1961"/>
          <ac:spMkLst>
            <pc:docMk/>
            <pc:sldMk cId="3377055973" sldId="281"/>
            <ac:spMk id="35" creationId="{8334A2EF-69D9-41C1-9876-91D7FCF7C3C4}"/>
          </ac:spMkLst>
        </pc:spChg>
        <pc:spChg chg="add">
          <ac:chgData name="Ryan Charles Perez" userId="S::ryperez@calpoly.edu::de1893bd-bd46-4a4a-8295-144a6f5b8b08" providerId="AD" clId="Web-{CF0FD1E8-6369-4FBC-A6AE-01D6F7DBB653}" dt="2024-01-31T18:53:04.981" v="1961"/>
          <ac:spMkLst>
            <pc:docMk/>
            <pc:sldMk cId="3377055973" sldId="281"/>
            <ac:spMk id="58" creationId="{C8CA0C52-5ACA-4F17-AA4A-312E0E110981}"/>
          </ac:spMkLst>
        </pc:spChg>
        <pc:spChg chg="add">
          <ac:chgData name="Ryan Charles Perez" userId="S::ryperez@calpoly.edu::de1893bd-bd46-4a4a-8295-144a6f5b8b08" providerId="AD" clId="Web-{CF0FD1E8-6369-4FBC-A6AE-01D6F7DBB653}" dt="2024-01-31T18:53:04.981" v="1961"/>
          <ac:spMkLst>
            <pc:docMk/>
            <pc:sldMk cId="3377055973" sldId="281"/>
            <ac:spMk id="60" creationId="{4F37E7FB-7372-47E3-914E-7CF7E94B1C49}"/>
          </ac:spMkLst>
        </pc:spChg>
        <pc:grpChg chg="add">
          <ac:chgData name="Ryan Charles Perez" userId="S::ryperez@calpoly.edu::de1893bd-bd46-4a4a-8295-144a6f5b8b08" providerId="AD" clId="Web-{CF0FD1E8-6369-4FBC-A6AE-01D6F7DBB653}" dt="2024-01-31T18:53:04.981" v="1961"/>
          <ac:grpSpMkLst>
            <pc:docMk/>
            <pc:sldMk cId="3377055973" sldId="281"/>
            <ac:grpSpMk id="9" creationId="{17C4610E-9C18-467B-BF10-BE6A974CC364}"/>
          </ac:grpSpMkLst>
        </pc:grpChg>
        <pc:grpChg chg="add">
          <ac:chgData name="Ryan Charles Perez" userId="S::ryperez@calpoly.edu::de1893bd-bd46-4a4a-8295-144a6f5b8b08" providerId="AD" clId="Web-{CF0FD1E8-6369-4FBC-A6AE-01D6F7DBB653}" dt="2024-01-31T18:53:04.981" v="1961"/>
          <ac:grpSpMkLst>
            <pc:docMk/>
            <pc:sldMk cId="3377055973" sldId="281"/>
            <ac:grpSpMk id="30" creationId="{A899734C-500F-4274-9854-8BFA14A1D7EE}"/>
          </ac:grpSpMkLst>
        </pc:grpChg>
        <pc:grpChg chg="add">
          <ac:chgData name="Ryan Charles Perez" userId="S::ryperez@calpoly.edu::de1893bd-bd46-4a4a-8295-144a6f5b8b08" providerId="AD" clId="Web-{CF0FD1E8-6369-4FBC-A6AE-01D6F7DBB653}" dt="2024-01-31T18:53:04.981" v="1961"/>
          <ac:grpSpMkLst>
            <pc:docMk/>
            <pc:sldMk cId="3377055973" sldId="281"/>
            <ac:grpSpMk id="37" creationId="{874C0C03-1202-4DC9-BA33-998DDFB3FB89}"/>
          </ac:grpSpMkLst>
        </pc:grpChg>
        <pc:picChg chg="mod">
          <ac:chgData name="Ryan Charles Perez" userId="S::ryperez@calpoly.edu::de1893bd-bd46-4a4a-8295-144a6f5b8b08" providerId="AD" clId="Web-{CF0FD1E8-6369-4FBC-A6AE-01D6F7DBB653}" dt="2024-01-31T18:53:04.981" v="1961"/>
          <ac:picMkLst>
            <pc:docMk/>
            <pc:sldMk cId="3377055973" sldId="281"/>
            <ac:picMk id="3" creationId="{AFDBB721-6FF6-60BB-9067-6858735C8732}"/>
          </ac:picMkLst>
        </pc:picChg>
        <pc:picChg chg="ord">
          <ac:chgData name="Ryan Charles Perez" userId="S::ryperez@calpoly.edu::de1893bd-bd46-4a4a-8295-144a6f5b8b08" providerId="AD" clId="Web-{CF0FD1E8-6369-4FBC-A6AE-01D6F7DBB653}" dt="2024-01-31T18:53:04.981" v="1961"/>
          <ac:picMkLst>
            <pc:docMk/>
            <pc:sldMk cId="3377055973" sldId="281"/>
            <ac:picMk id="4" creationId="{111A05F7-9AC1-4336-46A2-B086383726CE}"/>
          </ac:picMkLst>
        </pc:picChg>
      </pc:sldChg>
      <pc:sldChg chg="new del">
        <pc:chgData name="Ryan Charles Perez" userId="S::ryperez@calpoly.edu::de1893bd-bd46-4a4a-8295-144a6f5b8b08" providerId="AD" clId="Web-{CF0FD1E8-6369-4FBC-A6AE-01D6F7DBB653}" dt="2024-01-31T18:47:42.287" v="1888"/>
        <pc:sldMkLst>
          <pc:docMk/>
          <pc:sldMk cId="2308034066" sldId="282"/>
        </pc:sldMkLst>
      </pc:sldChg>
      <pc:sldMasterChg chg="del addSldLayout delSldLayout">
        <pc:chgData name="Ryan Charles Perez" userId="S::ryperez@calpoly.edu::de1893bd-bd46-4a4a-8295-144a6f5b8b08" providerId="AD" clId="Web-{CF0FD1E8-6369-4FBC-A6AE-01D6F7DBB653}" dt="2024-01-31T15:53:55.722" v="107"/>
        <pc:sldMasterMkLst>
          <pc:docMk/>
          <pc:sldMasterMk cId="2460954070" sldId="2147483660"/>
        </pc:sldMasterMkLst>
        <pc:sldLayoutChg chg="del">
          <pc:chgData name="Ryan Charles Perez" userId="S::ryperez@calpoly.edu::de1893bd-bd46-4a4a-8295-144a6f5b8b08" providerId="AD" clId="Web-{CF0FD1E8-6369-4FBC-A6AE-01D6F7DBB653}" dt="2024-01-31T15:53:55.722" v="107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Ryan Charles Perez" userId="S::ryperez@calpoly.edu::de1893bd-bd46-4a4a-8295-144a6f5b8b08" providerId="AD" clId="Web-{CF0FD1E8-6369-4FBC-A6AE-01D6F7DBB653}" dt="2024-01-31T15:53:55.722" v="107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Ryan Charles Perez" userId="S::ryperez@calpoly.edu::de1893bd-bd46-4a4a-8295-144a6f5b8b08" providerId="AD" clId="Web-{CF0FD1E8-6369-4FBC-A6AE-01D6F7DBB653}" dt="2024-01-31T15:53:55.722" v="107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Ryan Charles Perez" userId="S::ryperez@calpoly.edu::de1893bd-bd46-4a4a-8295-144a6f5b8b08" providerId="AD" clId="Web-{CF0FD1E8-6369-4FBC-A6AE-01D6F7DBB653}" dt="2024-01-31T15:53:55.722" v="107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Ryan Charles Perez" userId="S::ryperez@calpoly.edu::de1893bd-bd46-4a4a-8295-144a6f5b8b08" providerId="AD" clId="Web-{CF0FD1E8-6369-4FBC-A6AE-01D6F7DBB653}" dt="2024-01-31T15:53:55.722" v="107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Ryan Charles Perez" userId="S::ryperez@calpoly.edu::de1893bd-bd46-4a4a-8295-144a6f5b8b08" providerId="AD" clId="Web-{CF0FD1E8-6369-4FBC-A6AE-01D6F7DBB653}" dt="2024-01-31T15:53:55.722" v="107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Ryan Charles Perez" userId="S::ryperez@calpoly.edu::de1893bd-bd46-4a4a-8295-144a6f5b8b08" providerId="AD" clId="Web-{CF0FD1E8-6369-4FBC-A6AE-01D6F7DBB653}" dt="2024-01-31T15:53:55.722" v="107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Ryan Charles Perez" userId="S::ryperez@calpoly.edu::de1893bd-bd46-4a4a-8295-144a6f5b8b08" providerId="AD" clId="Web-{CF0FD1E8-6369-4FBC-A6AE-01D6F7DBB653}" dt="2024-01-31T15:53:55.722" v="107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Ryan Charles Perez" userId="S::ryperez@calpoly.edu::de1893bd-bd46-4a4a-8295-144a6f5b8b08" providerId="AD" clId="Web-{CF0FD1E8-6369-4FBC-A6AE-01D6F7DBB653}" dt="2024-01-31T15:53:55.722" v="107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Ryan Charles Perez" userId="S::ryperez@calpoly.edu::de1893bd-bd46-4a4a-8295-144a6f5b8b08" providerId="AD" clId="Web-{CF0FD1E8-6369-4FBC-A6AE-01D6F7DBB653}" dt="2024-01-31T15:53:55.722" v="107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Ryan Charles Perez" userId="S::ryperez@calpoly.edu::de1893bd-bd46-4a4a-8295-144a6f5b8b08" providerId="AD" clId="Web-{CF0FD1E8-6369-4FBC-A6AE-01D6F7DBB653}" dt="2024-01-31T15:53:55.722" v="107"/>
          <pc:sldLayoutMkLst>
            <pc:docMk/>
            <pc:sldMasterMk cId="2460954070" sldId="2147483660"/>
            <pc:sldLayoutMk cId="3479445657" sldId="2147483671"/>
          </pc:sldLayoutMkLst>
        </pc:sldLayoutChg>
        <pc:sldLayoutChg chg="add del">
          <pc:chgData name="Ryan Charles Perez" userId="S::ryperez@calpoly.edu::de1893bd-bd46-4a4a-8295-144a6f5b8b08" providerId="AD" clId="Web-{CF0FD1E8-6369-4FBC-A6AE-01D6F7DBB653}" dt="2024-01-31T15:53:55.722" v="107"/>
          <pc:sldLayoutMkLst>
            <pc:docMk/>
            <pc:sldMasterMk cId="2460954070" sldId="2147483660"/>
            <pc:sldLayoutMk cId="917867803" sldId="2147483672"/>
          </pc:sldLayoutMkLst>
        </pc:sldLayoutChg>
      </pc:sldMasterChg>
      <pc:sldMasterChg chg="add addSldLayout modSldLayout">
        <pc:chgData name="Ryan Charles Perez" userId="S::ryperez@calpoly.edu::de1893bd-bd46-4a4a-8295-144a6f5b8b08" providerId="AD" clId="Web-{CF0FD1E8-6369-4FBC-A6AE-01D6F7DBB653}" dt="2024-01-31T15:53:55.722" v="107"/>
        <pc:sldMasterMkLst>
          <pc:docMk/>
          <pc:sldMasterMk cId="1659377142" sldId="2147483673"/>
        </pc:sldMasterMkLst>
        <pc:sldLayoutChg chg="add mod replId">
          <pc:chgData name="Ryan Charles Perez" userId="S::ryperez@calpoly.edu::de1893bd-bd46-4a4a-8295-144a6f5b8b08" providerId="AD" clId="Web-{CF0FD1E8-6369-4FBC-A6AE-01D6F7DBB653}" dt="2024-01-31T15:53:55.722" v="107"/>
          <pc:sldLayoutMkLst>
            <pc:docMk/>
            <pc:sldMasterMk cId="1659377142" sldId="2147483673"/>
            <pc:sldLayoutMk cId="4084079308" sldId="2147483674"/>
          </pc:sldLayoutMkLst>
        </pc:sldLayoutChg>
        <pc:sldLayoutChg chg="add mod replId">
          <pc:chgData name="Ryan Charles Perez" userId="S::ryperez@calpoly.edu::de1893bd-bd46-4a4a-8295-144a6f5b8b08" providerId="AD" clId="Web-{CF0FD1E8-6369-4FBC-A6AE-01D6F7DBB653}" dt="2024-01-31T15:53:55.722" v="107"/>
          <pc:sldLayoutMkLst>
            <pc:docMk/>
            <pc:sldMasterMk cId="1659377142" sldId="2147483673"/>
            <pc:sldLayoutMk cId="812838779" sldId="2147483675"/>
          </pc:sldLayoutMkLst>
        </pc:sldLayoutChg>
        <pc:sldLayoutChg chg="add mod replId">
          <pc:chgData name="Ryan Charles Perez" userId="S::ryperez@calpoly.edu::de1893bd-bd46-4a4a-8295-144a6f5b8b08" providerId="AD" clId="Web-{CF0FD1E8-6369-4FBC-A6AE-01D6F7DBB653}" dt="2024-01-31T15:53:55.722" v="107"/>
          <pc:sldLayoutMkLst>
            <pc:docMk/>
            <pc:sldMasterMk cId="1659377142" sldId="2147483673"/>
            <pc:sldLayoutMk cId="120503266" sldId="2147483676"/>
          </pc:sldLayoutMkLst>
        </pc:sldLayoutChg>
        <pc:sldLayoutChg chg="add mod replId">
          <pc:chgData name="Ryan Charles Perez" userId="S::ryperez@calpoly.edu::de1893bd-bd46-4a4a-8295-144a6f5b8b08" providerId="AD" clId="Web-{CF0FD1E8-6369-4FBC-A6AE-01D6F7DBB653}" dt="2024-01-31T15:53:55.722" v="107"/>
          <pc:sldLayoutMkLst>
            <pc:docMk/>
            <pc:sldMasterMk cId="1659377142" sldId="2147483673"/>
            <pc:sldLayoutMk cId="1161569673" sldId="2147483677"/>
          </pc:sldLayoutMkLst>
        </pc:sldLayoutChg>
        <pc:sldLayoutChg chg="add mod replId">
          <pc:chgData name="Ryan Charles Perez" userId="S::ryperez@calpoly.edu::de1893bd-bd46-4a4a-8295-144a6f5b8b08" providerId="AD" clId="Web-{CF0FD1E8-6369-4FBC-A6AE-01D6F7DBB653}" dt="2024-01-31T15:53:55.722" v="107"/>
          <pc:sldLayoutMkLst>
            <pc:docMk/>
            <pc:sldMasterMk cId="1659377142" sldId="2147483673"/>
            <pc:sldLayoutMk cId="1495927554" sldId="2147483678"/>
          </pc:sldLayoutMkLst>
        </pc:sldLayoutChg>
        <pc:sldLayoutChg chg="add mod replId">
          <pc:chgData name="Ryan Charles Perez" userId="S::ryperez@calpoly.edu::de1893bd-bd46-4a4a-8295-144a6f5b8b08" providerId="AD" clId="Web-{CF0FD1E8-6369-4FBC-A6AE-01D6F7DBB653}" dt="2024-01-31T15:53:55.722" v="107"/>
          <pc:sldLayoutMkLst>
            <pc:docMk/>
            <pc:sldMasterMk cId="1659377142" sldId="2147483673"/>
            <pc:sldLayoutMk cId="2781641334" sldId="2147483679"/>
          </pc:sldLayoutMkLst>
        </pc:sldLayoutChg>
        <pc:sldLayoutChg chg="add mod replId">
          <pc:chgData name="Ryan Charles Perez" userId="S::ryperez@calpoly.edu::de1893bd-bd46-4a4a-8295-144a6f5b8b08" providerId="AD" clId="Web-{CF0FD1E8-6369-4FBC-A6AE-01D6F7DBB653}" dt="2024-01-31T15:53:55.722" v="107"/>
          <pc:sldLayoutMkLst>
            <pc:docMk/>
            <pc:sldMasterMk cId="1659377142" sldId="2147483673"/>
            <pc:sldLayoutMk cId="3764821896" sldId="2147483680"/>
          </pc:sldLayoutMkLst>
        </pc:sldLayoutChg>
        <pc:sldLayoutChg chg="add mod replId">
          <pc:chgData name="Ryan Charles Perez" userId="S::ryperez@calpoly.edu::de1893bd-bd46-4a4a-8295-144a6f5b8b08" providerId="AD" clId="Web-{CF0FD1E8-6369-4FBC-A6AE-01D6F7DBB653}" dt="2024-01-31T15:53:55.722" v="107"/>
          <pc:sldLayoutMkLst>
            <pc:docMk/>
            <pc:sldMasterMk cId="1659377142" sldId="2147483673"/>
            <pc:sldLayoutMk cId="4276717950" sldId="2147483681"/>
          </pc:sldLayoutMkLst>
        </pc:sldLayoutChg>
        <pc:sldLayoutChg chg="add mod replId">
          <pc:chgData name="Ryan Charles Perez" userId="S::ryperez@calpoly.edu::de1893bd-bd46-4a4a-8295-144a6f5b8b08" providerId="AD" clId="Web-{CF0FD1E8-6369-4FBC-A6AE-01D6F7DBB653}" dt="2024-01-31T15:53:55.722" v="107"/>
          <pc:sldLayoutMkLst>
            <pc:docMk/>
            <pc:sldMasterMk cId="1659377142" sldId="2147483673"/>
            <pc:sldLayoutMk cId="1995658044" sldId="2147483682"/>
          </pc:sldLayoutMkLst>
        </pc:sldLayoutChg>
        <pc:sldLayoutChg chg="add mod replId">
          <pc:chgData name="Ryan Charles Perez" userId="S::ryperez@calpoly.edu::de1893bd-bd46-4a4a-8295-144a6f5b8b08" providerId="AD" clId="Web-{CF0FD1E8-6369-4FBC-A6AE-01D6F7DBB653}" dt="2024-01-31T15:53:55.722" v="107"/>
          <pc:sldLayoutMkLst>
            <pc:docMk/>
            <pc:sldMasterMk cId="1659377142" sldId="2147483673"/>
            <pc:sldLayoutMk cId="3716474299" sldId="2147483683"/>
          </pc:sldLayoutMkLst>
        </pc:sldLayoutChg>
        <pc:sldLayoutChg chg="add mod replId">
          <pc:chgData name="Ryan Charles Perez" userId="S::ryperez@calpoly.edu::de1893bd-bd46-4a4a-8295-144a6f5b8b08" providerId="AD" clId="Web-{CF0FD1E8-6369-4FBC-A6AE-01D6F7DBB653}" dt="2024-01-31T15:53:55.722" v="107"/>
          <pc:sldLayoutMkLst>
            <pc:docMk/>
            <pc:sldMasterMk cId="1659377142" sldId="2147483673"/>
            <pc:sldLayoutMk cId="833642745" sldId="2147483684"/>
          </pc:sldLayoutMkLst>
        </pc:sldLayoutChg>
        <pc:sldLayoutChg chg="add mod replId">
          <pc:chgData name="Ryan Charles Perez" userId="S::ryperez@calpoly.edu::de1893bd-bd46-4a4a-8295-144a6f5b8b08" providerId="AD" clId="Web-{CF0FD1E8-6369-4FBC-A6AE-01D6F7DBB653}" dt="2024-01-31T15:53:55.722" v="107"/>
          <pc:sldLayoutMkLst>
            <pc:docMk/>
            <pc:sldMasterMk cId="1659377142" sldId="2147483673"/>
            <pc:sldLayoutMk cId="2299069872" sldId="2147483685"/>
          </pc:sldLayoutMkLst>
        </pc:sldLayoutChg>
      </pc:sldMasterChg>
      <pc:sldMasterChg chg="add del addSldLayout delSldLayout">
        <pc:chgData name="Ryan Charles Perez" userId="S::ryperez@calpoly.edu::de1893bd-bd46-4a4a-8295-144a6f5b8b08" providerId="AD" clId="Web-{CF0FD1E8-6369-4FBC-A6AE-01D6F7DBB653}" dt="2024-01-31T17:50:01.729" v="1161"/>
        <pc:sldMasterMkLst>
          <pc:docMk/>
          <pc:sldMasterMk cId="1221404737" sldId="2147483686"/>
        </pc:sldMasterMkLst>
        <pc:sldLayoutChg chg="add del">
          <pc:chgData name="Ryan Charles Perez" userId="S::ryperez@calpoly.edu::de1893bd-bd46-4a4a-8295-144a6f5b8b08" providerId="AD" clId="Web-{CF0FD1E8-6369-4FBC-A6AE-01D6F7DBB653}" dt="2024-01-31T17:50:01.729" v="1161"/>
          <pc:sldLayoutMkLst>
            <pc:docMk/>
            <pc:sldMasterMk cId="1221404737" sldId="2147483686"/>
            <pc:sldLayoutMk cId="4008396339" sldId="2147483687"/>
          </pc:sldLayoutMkLst>
        </pc:sldLayoutChg>
        <pc:sldLayoutChg chg="add del">
          <pc:chgData name="Ryan Charles Perez" userId="S::ryperez@calpoly.edu::de1893bd-bd46-4a4a-8295-144a6f5b8b08" providerId="AD" clId="Web-{CF0FD1E8-6369-4FBC-A6AE-01D6F7DBB653}" dt="2024-01-31T17:50:01.729" v="1161"/>
          <pc:sldLayoutMkLst>
            <pc:docMk/>
            <pc:sldMasterMk cId="1221404737" sldId="2147483686"/>
            <pc:sldLayoutMk cId="2233666284" sldId="2147483688"/>
          </pc:sldLayoutMkLst>
        </pc:sldLayoutChg>
        <pc:sldLayoutChg chg="add del">
          <pc:chgData name="Ryan Charles Perez" userId="S::ryperez@calpoly.edu::de1893bd-bd46-4a4a-8295-144a6f5b8b08" providerId="AD" clId="Web-{CF0FD1E8-6369-4FBC-A6AE-01D6F7DBB653}" dt="2024-01-31T17:50:01.729" v="1161"/>
          <pc:sldLayoutMkLst>
            <pc:docMk/>
            <pc:sldMasterMk cId="1221404737" sldId="2147483686"/>
            <pc:sldLayoutMk cId="85371162" sldId="2147483689"/>
          </pc:sldLayoutMkLst>
        </pc:sldLayoutChg>
        <pc:sldLayoutChg chg="add del">
          <pc:chgData name="Ryan Charles Perez" userId="S::ryperez@calpoly.edu::de1893bd-bd46-4a4a-8295-144a6f5b8b08" providerId="AD" clId="Web-{CF0FD1E8-6369-4FBC-A6AE-01D6F7DBB653}" dt="2024-01-31T17:50:01.729" v="1161"/>
          <pc:sldLayoutMkLst>
            <pc:docMk/>
            <pc:sldMasterMk cId="1221404737" sldId="2147483686"/>
            <pc:sldLayoutMk cId="293086117" sldId="2147483690"/>
          </pc:sldLayoutMkLst>
        </pc:sldLayoutChg>
        <pc:sldLayoutChg chg="add del">
          <pc:chgData name="Ryan Charles Perez" userId="S::ryperez@calpoly.edu::de1893bd-bd46-4a4a-8295-144a6f5b8b08" providerId="AD" clId="Web-{CF0FD1E8-6369-4FBC-A6AE-01D6F7DBB653}" dt="2024-01-31T17:50:01.729" v="1161"/>
          <pc:sldLayoutMkLst>
            <pc:docMk/>
            <pc:sldMasterMk cId="1221404737" sldId="2147483686"/>
            <pc:sldLayoutMk cId="338106017" sldId="2147483691"/>
          </pc:sldLayoutMkLst>
        </pc:sldLayoutChg>
        <pc:sldLayoutChg chg="add del">
          <pc:chgData name="Ryan Charles Perez" userId="S::ryperez@calpoly.edu::de1893bd-bd46-4a4a-8295-144a6f5b8b08" providerId="AD" clId="Web-{CF0FD1E8-6369-4FBC-A6AE-01D6F7DBB653}" dt="2024-01-31T17:50:01.729" v="1161"/>
          <pc:sldLayoutMkLst>
            <pc:docMk/>
            <pc:sldMasterMk cId="1221404737" sldId="2147483686"/>
            <pc:sldLayoutMk cId="3999687352" sldId="2147483692"/>
          </pc:sldLayoutMkLst>
        </pc:sldLayoutChg>
        <pc:sldLayoutChg chg="add del">
          <pc:chgData name="Ryan Charles Perez" userId="S::ryperez@calpoly.edu::de1893bd-bd46-4a4a-8295-144a6f5b8b08" providerId="AD" clId="Web-{CF0FD1E8-6369-4FBC-A6AE-01D6F7DBB653}" dt="2024-01-31T17:50:01.729" v="1161"/>
          <pc:sldLayoutMkLst>
            <pc:docMk/>
            <pc:sldMasterMk cId="1221404737" sldId="2147483686"/>
            <pc:sldLayoutMk cId="2377502847" sldId="2147483693"/>
          </pc:sldLayoutMkLst>
        </pc:sldLayoutChg>
        <pc:sldLayoutChg chg="add del">
          <pc:chgData name="Ryan Charles Perez" userId="S::ryperez@calpoly.edu::de1893bd-bd46-4a4a-8295-144a6f5b8b08" providerId="AD" clId="Web-{CF0FD1E8-6369-4FBC-A6AE-01D6F7DBB653}" dt="2024-01-31T17:50:01.729" v="1161"/>
          <pc:sldLayoutMkLst>
            <pc:docMk/>
            <pc:sldMasterMk cId="1221404737" sldId="2147483686"/>
            <pc:sldLayoutMk cId="2732256345" sldId="2147483694"/>
          </pc:sldLayoutMkLst>
        </pc:sldLayoutChg>
        <pc:sldLayoutChg chg="add del">
          <pc:chgData name="Ryan Charles Perez" userId="S::ryperez@calpoly.edu::de1893bd-bd46-4a4a-8295-144a6f5b8b08" providerId="AD" clId="Web-{CF0FD1E8-6369-4FBC-A6AE-01D6F7DBB653}" dt="2024-01-31T17:50:01.729" v="1161"/>
          <pc:sldLayoutMkLst>
            <pc:docMk/>
            <pc:sldMasterMk cId="1221404737" sldId="2147483686"/>
            <pc:sldLayoutMk cId="1680491012" sldId="2147483695"/>
          </pc:sldLayoutMkLst>
        </pc:sldLayoutChg>
        <pc:sldLayoutChg chg="add del">
          <pc:chgData name="Ryan Charles Perez" userId="S::ryperez@calpoly.edu::de1893bd-bd46-4a4a-8295-144a6f5b8b08" providerId="AD" clId="Web-{CF0FD1E8-6369-4FBC-A6AE-01D6F7DBB653}" dt="2024-01-31T17:50:01.729" v="1161"/>
          <pc:sldLayoutMkLst>
            <pc:docMk/>
            <pc:sldMasterMk cId="1221404737" sldId="2147483686"/>
            <pc:sldLayoutMk cId="1969898127" sldId="2147483696"/>
          </pc:sldLayoutMkLst>
        </pc:sldLayoutChg>
        <pc:sldLayoutChg chg="add del">
          <pc:chgData name="Ryan Charles Perez" userId="S::ryperez@calpoly.edu::de1893bd-bd46-4a4a-8295-144a6f5b8b08" providerId="AD" clId="Web-{CF0FD1E8-6369-4FBC-A6AE-01D6F7DBB653}" dt="2024-01-31T17:50:01.729" v="1161"/>
          <pc:sldLayoutMkLst>
            <pc:docMk/>
            <pc:sldMasterMk cId="1221404737" sldId="2147483686"/>
            <pc:sldLayoutMk cId="107535824" sldId="2147483697"/>
          </pc:sldLayoutMkLst>
        </pc:sldLayoutChg>
        <pc:sldLayoutChg chg="add del">
          <pc:chgData name="Ryan Charles Perez" userId="S::ryperez@calpoly.edu::de1893bd-bd46-4a4a-8295-144a6f5b8b08" providerId="AD" clId="Web-{CF0FD1E8-6369-4FBC-A6AE-01D6F7DBB653}" dt="2024-01-31T17:50:01.729" v="1161"/>
          <pc:sldLayoutMkLst>
            <pc:docMk/>
            <pc:sldMasterMk cId="1221404737" sldId="2147483686"/>
            <pc:sldLayoutMk cId="3169786063" sldId="2147483698"/>
          </pc:sldLayoutMkLst>
        </pc:sldLayoutChg>
      </pc:sldMasterChg>
      <pc:sldMasterChg chg="add addSldLayout modSldLayout">
        <pc:chgData name="Ryan Charles Perez" userId="S::ryperez@calpoly.edu::de1893bd-bd46-4a4a-8295-144a6f5b8b08" providerId="AD" clId="Web-{CF0FD1E8-6369-4FBC-A6AE-01D6F7DBB653}" dt="2024-01-31T17:50:01.729" v="1161"/>
        <pc:sldMasterMkLst>
          <pc:docMk/>
          <pc:sldMasterMk cId="1128875006" sldId="2147483699"/>
        </pc:sldMasterMkLst>
        <pc:sldLayoutChg chg="add mod replId">
          <pc:chgData name="Ryan Charles Perez" userId="S::ryperez@calpoly.edu::de1893bd-bd46-4a4a-8295-144a6f5b8b08" providerId="AD" clId="Web-{CF0FD1E8-6369-4FBC-A6AE-01D6F7DBB653}" dt="2024-01-31T17:50:01.729" v="1161"/>
          <pc:sldLayoutMkLst>
            <pc:docMk/>
            <pc:sldMasterMk cId="1128875006" sldId="2147483699"/>
            <pc:sldLayoutMk cId="176001621" sldId="2147483700"/>
          </pc:sldLayoutMkLst>
        </pc:sldLayoutChg>
        <pc:sldLayoutChg chg="add mod replId">
          <pc:chgData name="Ryan Charles Perez" userId="S::ryperez@calpoly.edu::de1893bd-bd46-4a4a-8295-144a6f5b8b08" providerId="AD" clId="Web-{CF0FD1E8-6369-4FBC-A6AE-01D6F7DBB653}" dt="2024-01-31T17:50:01.729" v="1161"/>
          <pc:sldLayoutMkLst>
            <pc:docMk/>
            <pc:sldMasterMk cId="1128875006" sldId="2147483699"/>
            <pc:sldLayoutMk cId="4051274770" sldId="2147483701"/>
          </pc:sldLayoutMkLst>
        </pc:sldLayoutChg>
        <pc:sldLayoutChg chg="add mod replId">
          <pc:chgData name="Ryan Charles Perez" userId="S::ryperez@calpoly.edu::de1893bd-bd46-4a4a-8295-144a6f5b8b08" providerId="AD" clId="Web-{CF0FD1E8-6369-4FBC-A6AE-01D6F7DBB653}" dt="2024-01-31T17:50:01.729" v="1161"/>
          <pc:sldLayoutMkLst>
            <pc:docMk/>
            <pc:sldMasterMk cId="1128875006" sldId="2147483699"/>
            <pc:sldLayoutMk cId="449868830" sldId="2147483702"/>
          </pc:sldLayoutMkLst>
        </pc:sldLayoutChg>
        <pc:sldLayoutChg chg="add mod replId">
          <pc:chgData name="Ryan Charles Perez" userId="S::ryperez@calpoly.edu::de1893bd-bd46-4a4a-8295-144a6f5b8b08" providerId="AD" clId="Web-{CF0FD1E8-6369-4FBC-A6AE-01D6F7DBB653}" dt="2024-01-31T17:50:01.729" v="1161"/>
          <pc:sldLayoutMkLst>
            <pc:docMk/>
            <pc:sldMasterMk cId="1128875006" sldId="2147483699"/>
            <pc:sldLayoutMk cId="163096051" sldId="2147483703"/>
          </pc:sldLayoutMkLst>
        </pc:sldLayoutChg>
        <pc:sldLayoutChg chg="add mod replId">
          <pc:chgData name="Ryan Charles Perez" userId="S::ryperez@calpoly.edu::de1893bd-bd46-4a4a-8295-144a6f5b8b08" providerId="AD" clId="Web-{CF0FD1E8-6369-4FBC-A6AE-01D6F7DBB653}" dt="2024-01-31T17:50:01.729" v="1161"/>
          <pc:sldLayoutMkLst>
            <pc:docMk/>
            <pc:sldMasterMk cId="1128875006" sldId="2147483699"/>
            <pc:sldLayoutMk cId="470462276" sldId="2147483704"/>
          </pc:sldLayoutMkLst>
        </pc:sldLayoutChg>
        <pc:sldLayoutChg chg="add mod replId">
          <pc:chgData name="Ryan Charles Perez" userId="S::ryperez@calpoly.edu::de1893bd-bd46-4a4a-8295-144a6f5b8b08" providerId="AD" clId="Web-{CF0FD1E8-6369-4FBC-A6AE-01D6F7DBB653}" dt="2024-01-31T17:50:01.729" v="1161"/>
          <pc:sldLayoutMkLst>
            <pc:docMk/>
            <pc:sldMasterMk cId="1128875006" sldId="2147483699"/>
            <pc:sldLayoutMk cId="1571560475" sldId="2147483705"/>
          </pc:sldLayoutMkLst>
        </pc:sldLayoutChg>
        <pc:sldLayoutChg chg="add mod replId">
          <pc:chgData name="Ryan Charles Perez" userId="S::ryperez@calpoly.edu::de1893bd-bd46-4a4a-8295-144a6f5b8b08" providerId="AD" clId="Web-{CF0FD1E8-6369-4FBC-A6AE-01D6F7DBB653}" dt="2024-01-31T17:50:01.729" v="1161"/>
          <pc:sldLayoutMkLst>
            <pc:docMk/>
            <pc:sldMasterMk cId="1128875006" sldId="2147483699"/>
            <pc:sldLayoutMk cId="811976123" sldId="2147483706"/>
          </pc:sldLayoutMkLst>
        </pc:sldLayoutChg>
        <pc:sldLayoutChg chg="add mod replId">
          <pc:chgData name="Ryan Charles Perez" userId="S::ryperez@calpoly.edu::de1893bd-bd46-4a4a-8295-144a6f5b8b08" providerId="AD" clId="Web-{CF0FD1E8-6369-4FBC-A6AE-01D6F7DBB653}" dt="2024-01-31T17:50:01.729" v="1161"/>
          <pc:sldLayoutMkLst>
            <pc:docMk/>
            <pc:sldMasterMk cId="1128875006" sldId="2147483699"/>
            <pc:sldLayoutMk cId="1930059273" sldId="2147483707"/>
          </pc:sldLayoutMkLst>
        </pc:sldLayoutChg>
        <pc:sldLayoutChg chg="add mod replId">
          <pc:chgData name="Ryan Charles Perez" userId="S::ryperez@calpoly.edu::de1893bd-bd46-4a4a-8295-144a6f5b8b08" providerId="AD" clId="Web-{CF0FD1E8-6369-4FBC-A6AE-01D6F7DBB653}" dt="2024-01-31T17:50:01.729" v="1161"/>
          <pc:sldLayoutMkLst>
            <pc:docMk/>
            <pc:sldMasterMk cId="1128875006" sldId="2147483699"/>
            <pc:sldLayoutMk cId="148411870" sldId="2147483708"/>
          </pc:sldLayoutMkLst>
        </pc:sldLayoutChg>
        <pc:sldLayoutChg chg="add mod replId">
          <pc:chgData name="Ryan Charles Perez" userId="S::ryperez@calpoly.edu::de1893bd-bd46-4a4a-8295-144a6f5b8b08" providerId="AD" clId="Web-{CF0FD1E8-6369-4FBC-A6AE-01D6F7DBB653}" dt="2024-01-31T17:50:01.729" v="1161"/>
          <pc:sldLayoutMkLst>
            <pc:docMk/>
            <pc:sldMasterMk cId="1128875006" sldId="2147483699"/>
            <pc:sldLayoutMk cId="63117991" sldId="2147483709"/>
          </pc:sldLayoutMkLst>
        </pc:sldLayoutChg>
        <pc:sldLayoutChg chg="add mod replId">
          <pc:chgData name="Ryan Charles Perez" userId="S::ryperez@calpoly.edu::de1893bd-bd46-4a4a-8295-144a6f5b8b08" providerId="AD" clId="Web-{CF0FD1E8-6369-4FBC-A6AE-01D6F7DBB653}" dt="2024-01-31T17:50:01.729" v="1161"/>
          <pc:sldLayoutMkLst>
            <pc:docMk/>
            <pc:sldMasterMk cId="1128875006" sldId="2147483699"/>
            <pc:sldLayoutMk cId="3997550855" sldId="2147483710"/>
          </pc:sldLayoutMkLst>
        </pc:sldLayoutChg>
        <pc:sldLayoutChg chg="add mod replId">
          <pc:chgData name="Ryan Charles Perez" userId="S::ryperez@calpoly.edu::de1893bd-bd46-4a4a-8295-144a6f5b8b08" providerId="AD" clId="Web-{CF0FD1E8-6369-4FBC-A6AE-01D6F7DBB653}" dt="2024-01-31T17:50:01.729" v="1161"/>
          <pc:sldLayoutMkLst>
            <pc:docMk/>
            <pc:sldMasterMk cId="1128875006" sldId="2147483699"/>
            <pc:sldLayoutMk cId="2903631722" sldId="2147483711"/>
          </pc:sldLayoutMkLst>
        </pc:sldLayoutChg>
      </pc:sldMasterChg>
      <pc:sldMasterChg chg="add del addSldLayout delSldLayout modSldLayout">
        <pc:chgData name="Ryan Charles Perez" userId="S::ryperez@calpoly.edu::de1893bd-bd46-4a4a-8295-144a6f5b8b08" providerId="AD" clId="Web-{CF0FD1E8-6369-4FBC-A6AE-01D6F7DBB653}" dt="2024-01-31T17:49:30.713" v="1160"/>
        <pc:sldMasterMkLst>
          <pc:docMk/>
          <pc:sldMasterMk cId="3341775476" sldId="2147483699"/>
        </pc:sldMasterMkLst>
        <pc:sldLayoutChg chg="add del mod replId">
          <pc:chgData name="Ryan Charles Perez" userId="S::ryperez@calpoly.edu::de1893bd-bd46-4a4a-8295-144a6f5b8b08" providerId="AD" clId="Web-{CF0FD1E8-6369-4FBC-A6AE-01D6F7DBB653}" dt="2024-01-31T17:49:30.713" v="1160"/>
          <pc:sldLayoutMkLst>
            <pc:docMk/>
            <pc:sldMasterMk cId="3341775476" sldId="2147483699"/>
            <pc:sldLayoutMk cId="1350912691" sldId="2147483700"/>
          </pc:sldLayoutMkLst>
        </pc:sldLayoutChg>
        <pc:sldLayoutChg chg="add del mod replId">
          <pc:chgData name="Ryan Charles Perez" userId="S::ryperez@calpoly.edu::de1893bd-bd46-4a4a-8295-144a6f5b8b08" providerId="AD" clId="Web-{CF0FD1E8-6369-4FBC-A6AE-01D6F7DBB653}" dt="2024-01-31T17:49:30.713" v="1160"/>
          <pc:sldLayoutMkLst>
            <pc:docMk/>
            <pc:sldMasterMk cId="3341775476" sldId="2147483699"/>
            <pc:sldLayoutMk cId="688086627" sldId="2147483701"/>
          </pc:sldLayoutMkLst>
        </pc:sldLayoutChg>
        <pc:sldLayoutChg chg="add del mod replId">
          <pc:chgData name="Ryan Charles Perez" userId="S::ryperez@calpoly.edu::de1893bd-bd46-4a4a-8295-144a6f5b8b08" providerId="AD" clId="Web-{CF0FD1E8-6369-4FBC-A6AE-01D6F7DBB653}" dt="2024-01-31T17:49:30.713" v="1160"/>
          <pc:sldLayoutMkLst>
            <pc:docMk/>
            <pc:sldMasterMk cId="3341775476" sldId="2147483699"/>
            <pc:sldLayoutMk cId="873726434" sldId="2147483702"/>
          </pc:sldLayoutMkLst>
        </pc:sldLayoutChg>
        <pc:sldLayoutChg chg="add del mod replId">
          <pc:chgData name="Ryan Charles Perez" userId="S::ryperez@calpoly.edu::de1893bd-bd46-4a4a-8295-144a6f5b8b08" providerId="AD" clId="Web-{CF0FD1E8-6369-4FBC-A6AE-01D6F7DBB653}" dt="2024-01-31T17:49:30.713" v="1160"/>
          <pc:sldLayoutMkLst>
            <pc:docMk/>
            <pc:sldMasterMk cId="3341775476" sldId="2147483699"/>
            <pc:sldLayoutMk cId="690412360" sldId="2147483703"/>
          </pc:sldLayoutMkLst>
        </pc:sldLayoutChg>
        <pc:sldLayoutChg chg="add del mod replId">
          <pc:chgData name="Ryan Charles Perez" userId="S::ryperez@calpoly.edu::de1893bd-bd46-4a4a-8295-144a6f5b8b08" providerId="AD" clId="Web-{CF0FD1E8-6369-4FBC-A6AE-01D6F7DBB653}" dt="2024-01-31T17:49:30.713" v="1160"/>
          <pc:sldLayoutMkLst>
            <pc:docMk/>
            <pc:sldMasterMk cId="3341775476" sldId="2147483699"/>
            <pc:sldLayoutMk cId="1365885545" sldId="2147483704"/>
          </pc:sldLayoutMkLst>
        </pc:sldLayoutChg>
        <pc:sldLayoutChg chg="add del mod replId">
          <pc:chgData name="Ryan Charles Perez" userId="S::ryperez@calpoly.edu::de1893bd-bd46-4a4a-8295-144a6f5b8b08" providerId="AD" clId="Web-{CF0FD1E8-6369-4FBC-A6AE-01D6F7DBB653}" dt="2024-01-31T17:49:30.713" v="1160"/>
          <pc:sldLayoutMkLst>
            <pc:docMk/>
            <pc:sldMasterMk cId="3341775476" sldId="2147483699"/>
            <pc:sldLayoutMk cId="4037528396" sldId="2147483705"/>
          </pc:sldLayoutMkLst>
        </pc:sldLayoutChg>
        <pc:sldLayoutChg chg="add del mod replId">
          <pc:chgData name="Ryan Charles Perez" userId="S::ryperez@calpoly.edu::de1893bd-bd46-4a4a-8295-144a6f5b8b08" providerId="AD" clId="Web-{CF0FD1E8-6369-4FBC-A6AE-01D6F7DBB653}" dt="2024-01-31T17:49:30.713" v="1160"/>
          <pc:sldLayoutMkLst>
            <pc:docMk/>
            <pc:sldMasterMk cId="3341775476" sldId="2147483699"/>
            <pc:sldLayoutMk cId="2121895782" sldId="2147483706"/>
          </pc:sldLayoutMkLst>
        </pc:sldLayoutChg>
        <pc:sldLayoutChg chg="add del mod replId">
          <pc:chgData name="Ryan Charles Perez" userId="S::ryperez@calpoly.edu::de1893bd-bd46-4a4a-8295-144a6f5b8b08" providerId="AD" clId="Web-{CF0FD1E8-6369-4FBC-A6AE-01D6F7DBB653}" dt="2024-01-31T17:49:30.713" v="1160"/>
          <pc:sldLayoutMkLst>
            <pc:docMk/>
            <pc:sldMasterMk cId="3341775476" sldId="2147483699"/>
            <pc:sldLayoutMk cId="2906542272" sldId="2147483707"/>
          </pc:sldLayoutMkLst>
        </pc:sldLayoutChg>
        <pc:sldLayoutChg chg="add del mod replId">
          <pc:chgData name="Ryan Charles Perez" userId="S::ryperez@calpoly.edu::de1893bd-bd46-4a4a-8295-144a6f5b8b08" providerId="AD" clId="Web-{CF0FD1E8-6369-4FBC-A6AE-01D6F7DBB653}" dt="2024-01-31T17:49:30.713" v="1160"/>
          <pc:sldLayoutMkLst>
            <pc:docMk/>
            <pc:sldMasterMk cId="3341775476" sldId="2147483699"/>
            <pc:sldLayoutMk cId="1925181490" sldId="2147483708"/>
          </pc:sldLayoutMkLst>
        </pc:sldLayoutChg>
        <pc:sldLayoutChg chg="add del mod replId">
          <pc:chgData name="Ryan Charles Perez" userId="S::ryperez@calpoly.edu::de1893bd-bd46-4a4a-8295-144a6f5b8b08" providerId="AD" clId="Web-{CF0FD1E8-6369-4FBC-A6AE-01D6F7DBB653}" dt="2024-01-31T17:49:30.713" v="1160"/>
          <pc:sldLayoutMkLst>
            <pc:docMk/>
            <pc:sldMasterMk cId="3341775476" sldId="2147483699"/>
            <pc:sldLayoutMk cId="3054891076" sldId="2147483709"/>
          </pc:sldLayoutMkLst>
        </pc:sldLayoutChg>
        <pc:sldLayoutChg chg="add del mod replId">
          <pc:chgData name="Ryan Charles Perez" userId="S::ryperez@calpoly.edu::de1893bd-bd46-4a4a-8295-144a6f5b8b08" providerId="AD" clId="Web-{CF0FD1E8-6369-4FBC-A6AE-01D6F7DBB653}" dt="2024-01-31T17:49:30.713" v="1160"/>
          <pc:sldLayoutMkLst>
            <pc:docMk/>
            <pc:sldMasterMk cId="3341775476" sldId="2147483699"/>
            <pc:sldLayoutMk cId="188975148" sldId="2147483710"/>
          </pc:sldLayoutMkLst>
        </pc:sldLayoutChg>
        <pc:sldLayoutChg chg="add del mod replId">
          <pc:chgData name="Ryan Charles Perez" userId="S::ryperez@calpoly.edu::de1893bd-bd46-4a4a-8295-144a6f5b8b08" providerId="AD" clId="Web-{CF0FD1E8-6369-4FBC-A6AE-01D6F7DBB653}" dt="2024-01-31T17:49:30.713" v="1160"/>
          <pc:sldLayoutMkLst>
            <pc:docMk/>
            <pc:sldMasterMk cId="3341775476" sldId="2147483699"/>
            <pc:sldLayoutMk cId="2467014320" sldId="2147483711"/>
          </pc:sldLayoutMkLst>
        </pc:sldLayoutChg>
      </pc:sldMasterChg>
    </pc:docChg>
  </pc:docChgLst>
  <pc:docChgLst>
    <pc:chgData name="Ryan Charles Perez" userId="S::ryperez@calpoly.edu::de1893bd-bd46-4a4a-8295-144a6f5b8b08" providerId="AD" clId="Web-{F66D884E-ED0F-2344-F66C-0E0E0CE6CD0A}"/>
    <pc:docChg chg="modSld">
      <pc:chgData name="Ryan Charles Perez" userId="S::ryperez@calpoly.edu::de1893bd-bd46-4a4a-8295-144a6f5b8b08" providerId="AD" clId="Web-{F66D884E-ED0F-2344-F66C-0E0E0CE6CD0A}" dt="2024-01-31T20:16:45.124" v="1" actId="20577"/>
      <pc:docMkLst>
        <pc:docMk/>
      </pc:docMkLst>
      <pc:sldChg chg="modSp">
        <pc:chgData name="Ryan Charles Perez" userId="S::ryperez@calpoly.edu::de1893bd-bd46-4a4a-8295-144a6f5b8b08" providerId="AD" clId="Web-{F66D884E-ED0F-2344-F66C-0E0E0CE6CD0A}" dt="2024-01-31T20:16:45.124" v="1" actId="20577"/>
        <pc:sldMkLst>
          <pc:docMk/>
          <pc:sldMk cId="109857222" sldId="256"/>
        </pc:sldMkLst>
        <pc:spChg chg="mod">
          <ac:chgData name="Ryan Charles Perez" userId="S::ryperez@calpoly.edu::de1893bd-bd46-4a4a-8295-144a6f5b8b08" providerId="AD" clId="Web-{F66D884E-ED0F-2344-F66C-0E0E0CE6CD0A}" dt="2024-01-31T20:16:45.124" v="1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9311EA-7F0A-4079-9427-5D0F7E00E50E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C1F625D-CBB6-47EA-8042-98741E23C261}">
      <dgm:prSet/>
      <dgm:spPr/>
      <dgm:t>
        <a:bodyPr/>
        <a:lstStyle/>
        <a:p>
          <a:r>
            <a:rPr lang="en-US"/>
            <a:t>“bot that takes an input image, location, and account login to draw to the r/place canvas. .. Supports multiple accounts“</a:t>
          </a:r>
        </a:p>
      </dgm:t>
    </dgm:pt>
    <dgm:pt modelId="{D199A5CD-15A2-4EB9-B590-7091B2AA5AC2}" type="parTrans" cxnId="{2532EB53-C7EC-44CF-8227-E2B78B63E02D}">
      <dgm:prSet/>
      <dgm:spPr/>
      <dgm:t>
        <a:bodyPr/>
        <a:lstStyle/>
        <a:p>
          <a:endParaRPr lang="en-US"/>
        </a:p>
      </dgm:t>
    </dgm:pt>
    <dgm:pt modelId="{BB10FE2C-BB07-450F-B706-EA168C6E6D68}" type="sibTrans" cxnId="{2532EB53-C7EC-44CF-8227-E2B78B63E02D}">
      <dgm:prSet/>
      <dgm:spPr/>
      <dgm:t>
        <a:bodyPr/>
        <a:lstStyle/>
        <a:p>
          <a:endParaRPr lang="en-US"/>
        </a:p>
      </dgm:t>
    </dgm:pt>
    <dgm:pt modelId="{561F2F23-E569-410D-973D-313177D8C88E}">
      <dgm:prSet/>
      <dgm:spPr/>
      <dgm:t>
        <a:bodyPr/>
        <a:lstStyle/>
        <a:p>
          <a:r>
            <a:rPr lang="en-US"/>
            <a:t>Account maker script w/ VPN to bypass timeouts per IP</a:t>
          </a:r>
        </a:p>
      </dgm:t>
    </dgm:pt>
    <dgm:pt modelId="{CC571036-1405-4010-9397-E6CFC3D21E41}" type="parTrans" cxnId="{2BC4D0EA-2563-4886-8BB0-13304EDF20CB}">
      <dgm:prSet/>
      <dgm:spPr/>
      <dgm:t>
        <a:bodyPr/>
        <a:lstStyle/>
        <a:p>
          <a:endParaRPr lang="en-US"/>
        </a:p>
      </dgm:t>
    </dgm:pt>
    <dgm:pt modelId="{C2105576-69D9-4912-A93E-BB361E3D16D4}" type="sibTrans" cxnId="{2BC4D0EA-2563-4886-8BB0-13304EDF20CB}">
      <dgm:prSet/>
      <dgm:spPr/>
      <dgm:t>
        <a:bodyPr/>
        <a:lstStyle/>
        <a:p>
          <a:endParaRPr lang="en-US"/>
        </a:p>
      </dgm:t>
    </dgm:pt>
    <dgm:pt modelId="{B5EC9317-90C2-CD4D-8A3D-6EB87B236D6E}" type="pres">
      <dgm:prSet presAssocID="{A79311EA-7F0A-4079-9427-5D0F7E00E50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7604B3F-6D7E-C54C-AFBB-8F7AABEBCC40}" type="pres">
      <dgm:prSet presAssocID="{7C1F625D-CBB6-47EA-8042-98741E23C261}" presName="hierRoot1" presStyleCnt="0"/>
      <dgm:spPr/>
    </dgm:pt>
    <dgm:pt modelId="{ACAB2DDF-91C6-5C45-8492-D2B3DB0B0B73}" type="pres">
      <dgm:prSet presAssocID="{7C1F625D-CBB6-47EA-8042-98741E23C261}" presName="composite" presStyleCnt="0"/>
      <dgm:spPr/>
    </dgm:pt>
    <dgm:pt modelId="{9D066DA9-8070-9346-BF15-FF3039B7C1B7}" type="pres">
      <dgm:prSet presAssocID="{7C1F625D-CBB6-47EA-8042-98741E23C261}" presName="background" presStyleLbl="node0" presStyleIdx="0" presStyleCnt="2"/>
      <dgm:spPr/>
    </dgm:pt>
    <dgm:pt modelId="{D7867354-39A3-B942-84EB-9A4CDC385527}" type="pres">
      <dgm:prSet presAssocID="{7C1F625D-CBB6-47EA-8042-98741E23C261}" presName="text" presStyleLbl="fgAcc0" presStyleIdx="0" presStyleCnt="2">
        <dgm:presLayoutVars>
          <dgm:chPref val="3"/>
        </dgm:presLayoutVars>
      </dgm:prSet>
      <dgm:spPr/>
    </dgm:pt>
    <dgm:pt modelId="{98556087-F4BB-154D-8149-A921AAD2601B}" type="pres">
      <dgm:prSet presAssocID="{7C1F625D-CBB6-47EA-8042-98741E23C261}" presName="hierChild2" presStyleCnt="0"/>
      <dgm:spPr/>
    </dgm:pt>
    <dgm:pt modelId="{FFACA7C8-14A1-6C43-AC9D-6B8BEBED7309}" type="pres">
      <dgm:prSet presAssocID="{561F2F23-E569-410D-973D-313177D8C88E}" presName="hierRoot1" presStyleCnt="0"/>
      <dgm:spPr/>
    </dgm:pt>
    <dgm:pt modelId="{D8820E0D-6C73-0B4C-AEC4-ED661B7EC580}" type="pres">
      <dgm:prSet presAssocID="{561F2F23-E569-410D-973D-313177D8C88E}" presName="composite" presStyleCnt="0"/>
      <dgm:spPr/>
    </dgm:pt>
    <dgm:pt modelId="{F76EC051-F6E1-0D49-B2A2-84D1776F8957}" type="pres">
      <dgm:prSet presAssocID="{561F2F23-E569-410D-973D-313177D8C88E}" presName="background" presStyleLbl="node0" presStyleIdx="1" presStyleCnt="2"/>
      <dgm:spPr/>
    </dgm:pt>
    <dgm:pt modelId="{910C6D64-2895-834F-9374-2334E33491CF}" type="pres">
      <dgm:prSet presAssocID="{561F2F23-E569-410D-973D-313177D8C88E}" presName="text" presStyleLbl="fgAcc0" presStyleIdx="1" presStyleCnt="2">
        <dgm:presLayoutVars>
          <dgm:chPref val="3"/>
        </dgm:presLayoutVars>
      </dgm:prSet>
      <dgm:spPr/>
    </dgm:pt>
    <dgm:pt modelId="{5F6298A8-9BCD-4D42-B494-7D5493237D8D}" type="pres">
      <dgm:prSet presAssocID="{561F2F23-E569-410D-973D-313177D8C88E}" presName="hierChild2" presStyleCnt="0"/>
      <dgm:spPr/>
    </dgm:pt>
  </dgm:ptLst>
  <dgm:cxnLst>
    <dgm:cxn modelId="{2532EB53-C7EC-44CF-8227-E2B78B63E02D}" srcId="{A79311EA-7F0A-4079-9427-5D0F7E00E50E}" destId="{7C1F625D-CBB6-47EA-8042-98741E23C261}" srcOrd="0" destOrd="0" parTransId="{D199A5CD-15A2-4EB9-B590-7091B2AA5AC2}" sibTransId="{BB10FE2C-BB07-450F-B706-EA168C6E6D68}"/>
    <dgm:cxn modelId="{2A9EF292-870D-9745-A71B-8E71408FB9C0}" type="presOf" srcId="{7C1F625D-CBB6-47EA-8042-98741E23C261}" destId="{D7867354-39A3-B942-84EB-9A4CDC385527}" srcOrd="0" destOrd="0" presId="urn:microsoft.com/office/officeart/2005/8/layout/hierarchy1"/>
    <dgm:cxn modelId="{54026EE0-307B-ED4A-A819-E1AE710337DB}" type="presOf" srcId="{561F2F23-E569-410D-973D-313177D8C88E}" destId="{910C6D64-2895-834F-9374-2334E33491CF}" srcOrd="0" destOrd="0" presId="urn:microsoft.com/office/officeart/2005/8/layout/hierarchy1"/>
    <dgm:cxn modelId="{2BC4D0EA-2563-4886-8BB0-13304EDF20CB}" srcId="{A79311EA-7F0A-4079-9427-5D0F7E00E50E}" destId="{561F2F23-E569-410D-973D-313177D8C88E}" srcOrd="1" destOrd="0" parTransId="{CC571036-1405-4010-9397-E6CFC3D21E41}" sibTransId="{C2105576-69D9-4912-A93E-BB361E3D16D4}"/>
    <dgm:cxn modelId="{70F2B4EE-2FD0-5946-BF2A-C0A471BE8E5B}" type="presOf" srcId="{A79311EA-7F0A-4079-9427-5D0F7E00E50E}" destId="{B5EC9317-90C2-CD4D-8A3D-6EB87B236D6E}" srcOrd="0" destOrd="0" presId="urn:microsoft.com/office/officeart/2005/8/layout/hierarchy1"/>
    <dgm:cxn modelId="{D7034AC1-B104-4745-81D8-47A9A51F9E24}" type="presParOf" srcId="{B5EC9317-90C2-CD4D-8A3D-6EB87B236D6E}" destId="{27604B3F-6D7E-C54C-AFBB-8F7AABEBCC40}" srcOrd="0" destOrd="0" presId="urn:microsoft.com/office/officeart/2005/8/layout/hierarchy1"/>
    <dgm:cxn modelId="{58B8CD61-B8CD-0B46-A4EA-7ECDE5DEE9B5}" type="presParOf" srcId="{27604B3F-6D7E-C54C-AFBB-8F7AABEBCC40}" destId="{ACAB2DDF-91C6-5C45-8492-D2B3DB0B0B73}" srcOrd="0" destOrd="0" presId="urn:microsoft.com/office/officeart/2005/8/layout/hierarchy1"/>
    <dgm:cxn modelId="{D0EEF235-D632-7C49-873A-4F9A2CC0CDB6}" type="presParOf" srcId="{ACAB2DDF-91C6-5C45-8492-D2B3DB0B0B73}" destId="{9D066DA9-8070-9346-BF15-FF3039B7C1B7}" srcOrd="0" destOrd="0" presId="urn:microsoft.com/office/officeart/2005/8/layout/hierarchy1"/>
    <dgm:cxn modelId="{47140197-7984-5744-AD65-FDF4BDC7F9B4}" type="presParOf" srcId="{ACAB2DDF-91C6-5C45-8492-D2B3DB0B0B73}" destId="{D7867354-39A3-B942-84EB-9A4CDC385527}" srcOrd="1" destOrd="0" presId="urn:microsoft.com/office/officeart/2005/8/layout/hierarchy1"/>
    <dgm:cxn modelId="{8291EBAD-8903-6D49-9FBB-8C79D906C33A}" type="presParOf" srcId="{27604B3F-6D7E-C54C-AFBB-8F7AABEBCC40}" destId="{98556087-F4BB-154D-8149-A921AAD2601B}" srcOrd="1" destOrd="0" presId="urn:microsoft.com/office/officeart/2005/8/layout/hierarchy1"/>
    <dgm:cxn modelId="{0600F17D-4D02-3144-B718-68FA99419F97}" type="presParOf" srcId="{B5EC9317-90C2-CD4D-8A3D-6EB87B236D6E}" destId="{FFACA7C8-14A1-6C43-AC9D-6B8BEBED7309}" srcOrd="1" destOrd="0" presId="urn:microsoft.com/office/officeart/2005/8/layout/hierarchy1"/>
    <dgm:cxn modelId="{BC6AD8CA-9DAB-8D4D-9DEF-8185414339D8}" type="presParOf" srcId="{FFACA7C8-14A1-6C43-AC9D-6B8BEBED7309}" destId="{D8820E0D-6C73-0B4C-AEC4-ED661B7EC580}" srcOrd="0" destOrd="0" presId="urn:microsoft.com/office/officeart/2005/8/layout/hierarchy1"/>
    <dgm:cxn modelId="{2BA5E2B6-20E4-D349-AEDA-3039FFB680C3}" type="presParOf" srcId="{D8820E0D-6C73-0B4C-AEC4-ED661B7EC580}" destId="{F76EC051-F6E1-0D49-B2A2-84D1776F8957}" srcOrd="0" destOrd="0" presId="urn:microsoft.com/office/officeart/2005/8/layout/hierarchy1"/>
    <dgm:cxn modelId="{BA63CEC9-BE07-FF44-B1A4-7D8AFB28DE82}" type="presParOf" srcId="{D8820E0D-6C73-0B4C-AEC4-ED661B7EC580}" destId="{910C6D64-2895-834F-9374-2334E33491CF}" srcOrd="1" destOrd="0" presId="urn:microsoft.com/office/officeart/2005/8/layout/hierarchy1"/>
    <dgm:cxn modelId="{9A8BF756-A4FF-7F46-8F1C-CACDC7E48FBE}" type="presParOf" srcId="{FFACA7C8-14A1-6C43-AC9D-6B8BEBED7309}" destId="{5F6298A8-9BCD-4D42-B494-7D5493237D8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066DA9-8070-9346-BF15-FF3039B7C1B7}">
      <dsp:nvSpPr>
        <dsp:cNvPr id="0" name=""/>
        <dsp:cNvSpPr/>
      </dsp:nvSpPr>
      <dsp:spPr>
        <a:xfrm>
          <a:off x="1291" y="409744"/>
          <a:ext cx="4531703" cy="2877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7867354-39A3-B942-84EB-9A4CDC385527}">
      <dsp:nvSpPr>
        <dsp:cNvPr id="0" name=""/>
        <dsp:cNvSpPr/>
      </dsp:nvSpPr>
      <dsp:spPr>
        <a:xfrm>
          <a:off x="504813" y="888091"/>
          <a:ext cx="4531703" cy="28776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“bot that takes an input image, location, and account login to draw to the r/place canvas. .. Supports multiple accounts“</a:t>
          </a:r>
        </a:p>
      </dsp:txBody>
      <dsp:txXfrm>
        <a:off x="589096" y="972374"/>
        <a:ext cx="4363137" cy="2709065"/>
      </dsp:txXfrm>
    </dsp:sp>
    <dsp:sp modelId="{F76EC051-F6E1-0D49-B2A2-84D1776F8957}">
      <dsp:nvSpPr>
        <dsp:cNvPr id="0" name=""/>
        <dsp:cNvSpPr/>
      </dsp:nvSpPr>
      <dsp:spPr>
        <a:xfrm>
          <a:off x="5540040" y="409744"/>
          <a:ext cx="4531703" cy="2877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0C6D64-2895-834F-9374-2334E33491CF}">
      <dsp:nvSpPr>
        <dsp:cNvPr id="0" name=""/>
        <dsp:cNvSpPr/>
      </dsp:nvSpPr>
      <dsp:spPr>
        <a:xfrm>
          <a:off x="6043562" y="888091"/>
          <a:ext cx="4531703" cy="28776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Account maker script w/ VPN to bypass timeouts per IP</a:t>
          </a:r>
        </a:p>
      </dsp:txBody>
      <dsp:txXfrm>
        <a:off x="6127845" y="972374"/>
        <a:ext cx="4363137" cy="27090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4A790-9380-4E43-8118-508441895B38}" type="datetimeFigureOut">
              <a:t>1/31/2024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C462B1-9BCC-47D6-BC55-BE0189F6E6E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72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462B1-9BCC-47D6-BC55-BE0189F6E6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79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gc09ed3ef6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4" name="Google Shape;2904;gc09ed3ef6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Ryan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Ryan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462B1-9BCC-47D6-BC55-BE0189F6E6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670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462B1-9BCC-47D6-BC55-BE0189F6E6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87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462B1-9BCC-47D6-BC55-BE0189F6E6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84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Daniel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462B1-9BCC-47D6-BC55-BE0189F6E6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87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1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7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50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3"/>
          <p:cNvSpPr txBox="1">
            <a:spLocks noGrp="1"/>
          </p:cNvSpPr>
          <p:nvPr>
            <p:ph type="subTitle" idx="1"/>
          </p:nvPr>
        </p:nvSpPr>
        <p:spPr>
          <a:xfrm>
            <a:off x="953065" y="2568108"/>
            <a:ext cx="34260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13"/>
          <p:cNvSpPr txBox="1">
            <a:spLocks noGrp="1"/>
          </p:cNvSpPr>
          <p:nvPr>
            <p:ph type="subTitle" idx="2"/>
          </p:nvPr>
        </p:nvSpPr>
        <p:spPr>
          <a:xfrm>
            <a:off x="1162265" y="3058648"/>
            <a:ext cx="3007600" cy="5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13"/>
          <p:cNvSpPr txBox="1">
            <a:spLocks noGrp="1"/>
          </p:cNvSpPr>
          <p:nvPr>
            <p:ph type="subTitle" idx="3"/>
          </p:nvPr>
        </p:nvSpPr>
        <p:spPr>
          <a:xfrm>
            <a:off x="953065" y="5085024"/>
            <a:ext cx="34260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21" name="Google Shape;921;p13"/>
          <p:cNvSpPr txBox="1">
            <a:spLocks noGrp="1"/>
          </p:cNvSpPr>
          <p:nvPr>
            <p:ph type="subTitle" idx="4"/>
          </p:nvPr>
        </p:nvSpPr>
        <p:spPr>
          <a:xfrm>
            <a:off x="1162265" y="5570936"/>
            <a:ext cx="30076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13"/>
          <p:cNvSpPr txBox="1">
            <a:spLocks noGrp="1"/>
          </p:cNvSpPr>
          <p:nvPr>
            <p:ph type="title" hasCustomPrompt="1"/>
          </p:nvPr>
        </p:nvSpPr>
        <p:spPr>
          <a:xfrm>
            <a:off x="2133465" y="1709823"/>
            <a:ext cx="10652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t>xx%</a:t>
            </a:r>
          </a:p>
        </p:txBody>
      </p:sp>
      <p:sp>
        <p:nvSpPr>
          <p:cNvPr id="923" name="Google Shape;923;p13"/>
          <p:cNvSpPr txBox="1">
            <a:spLocks noGrp="1"/>
          </p:cNvSpPr>
          <p:nvPr>
            <p:ph type="title" idx="5" hasCustomPrompt="1"/>
          </p:nvPr>
        </p:nvSpPr>
        <p:spPr>
          <a:xfrm>
            <a:off x="5565600" y="1709823"/>
            <a:ext cx="1060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t>xx%</a:t>
            </a:r>
          </a:p>
        </p:txBody>
      </p:sp>
      <p:sp>
        <p:nvSpPr>
          <p:cNvPr id="924" name="Google Shape;924;p13"/>
          <p:cNvSpPr txBox="1">
            <a:spLocks noGrp="1"/>
          </p:cNvSpPr>
          <p:nvPr>
            <p:ph type="title" idx="6"/>
          </p:nvPr>
        </p:nvSpPr>
        <p:spPr>
          <a:xfrm>
            <a:off x="950967" y="707136"/>
            <a:ext cx="102900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6" name="Google Shape;926;p13"/>
          <p:cNvSpPr txBox="1">
            <a:spLocks noGrp="1"/>
          </p:cNvSpPr>
          <p:nvPr>
            <p:ph type="subTitle" idx="7"/>
          </p:nvPr>
        </p:nvSpPr>
        <p:spPr>
          <a:xfrm>
            <a:off x="4383000" y="2568108"/>
            <a:ext cx="34260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27" name="Google Shape;927;p13"/>
          <p:cNvSpPr txBox="1">
            <a:spLocks noGrp="1"/>
          </p:cNvSpPr>
          <p:nvPr>
            <p:ph type="subTitle" idx="8"/>
          </p:nvPr>
        </p:nvSpPr>
        <p:spPr>
          <a:xfrm>
            <a:off x="4592200" y="3058648"/>
            <a:ext cx="3007600" cy="5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13"/>
          <p:cNvSpPr txBox="1">
            <a:spLocks noGrp="1"/>
          </p:cNvSpPr>
          <p:nvPr>
            <p:ph type="subTitle" idx="9"/>
          </p:nvPr>
        </p:nvSpPr>
        <p:spPr>
          <a:xfrm>
            <a:off x="4383000" y="5085024"/>
            <a:ext cx="34260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13"/>
          <p:cNvSpPr txBox="1">
            <a:spLocks noGrp="1"/>
          </p:cNvSpPr>
          <p:nvPr>
            <p:ph type="subTitle" idx="13"/>
          </p:nvPr>
        </p:nvSpPr>
        <p:spPr>
          <a:xfrm>
            <a:off x="4592200" y="5570936"/>
            <a:ext cx="30076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13"/>
          <p:cNvSpPr txBox="1">
            <a:spLocks noGrp="1"/>
          </p:cNvSpPr>
          <p:nvPr>
            <p:ph type="title" idx="14" hasCustomPrompt="1"/>
          </p:nvPr>
        </p:nvSpPr>
        <p:spPr>
          <a:xfrm>
            <a:off x="2134665" y="4234308"/>
            <a:ext cx="1062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t>xx%</a:t>
            </a:r>
          </a:p>
        </p:txBody>
      </p:sp>
      <p:sp>
        <p:nvSpPr>
          <p:cNvPr id="931" name="Google Shape;931;p13"/>
          <p:cNvSpPr txBox="1">
            <a:spLocks noGrp="1"/>
          </p:cNvSpPr>
          <p:nvPr>
            <p:ph type="title" idx="15" hasCustomPrompt="1"/>
          </p:nvPr>
        </p:nvSpPr>
        <p:spPr>
          <a:xfrm>
            <a:off x="5563400" y="4234308"/>
            <a:ext cx="10652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t>xx%</a:t>
            </a:r>
          </a:p>
        </p:txBody>
      </p:sp>
      <p:sp>
        <p:nvSpPr>
          <p:cNvPr id="982" name="Google Shape;982;p13"/>
          <p:cNvSpPr txBox="1">
            <a:spLocks noGrp="1"/>
          </p:cNvSpPr>
          <p:nvPr>
            <p:ph type="title" idx="16" hasCustomPrompt="1"/>
          </p:nvPr>
        </p:nvSpPr>
        <p:spPr>
          <a:xfrm>
            <a:off x="8998651" y="1709823"/>
            <a:ext cx="1060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t>xx%</a:t>
            </a:r>
          </a:p>
        </p:txBody>
      </p:sp>
      <p:sp>
        <p:nvSpPr>
          <p:cNvPr id="983" name="Google Shape;983;p13"/>
          <p:cNvSpPr txBox="1">
            <a:spLocks noGrp="1"/>
          </p:cNvSpPr>
          <p:nvPr>
            <p:ph type="subTitle" idx="17"/>
          </p:nvPr>
        </p:nvSpPr>
        <p:spPr>
          <a:xfrm>
            <a:off x="7816051" y="2568108"/>
            <a:ext cx="34260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13"/>
          <p:cNvSpPr txBox="1">
            <a:spLocks noGrp="1"/>
          </p:cNvSpPr>
          <p:nvPr>
            <p:ph type="subTitle" idx="18"/>
          </p:nvPr>
        </p:nvSpPr>
        <p:spPr>
          <a:xfrm>
            <a:off x="8025251" y="3058648"/>
            <a:ext cx="3007600" cy="5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13"/>
          <p:cNvSpPr txBox="1">
            <a:spLocks noGrp="1"/>
          </p:cNvSpPr>
          <p:nvPr>
            <p:ph type="subTitle" idx="19"/>
          </p:nvPr>
        </p:nvSpPr>
        <p:spPr>
          <a:xfrm>
            <a:off x="7816051" y="5085024"/>
            <a:ext cx="34260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13"/>
          <p:cNvSpPr txBox="1">
            <a:spLocks noGrp="1"/>
          </p:cNvSpPr>
          <p:nvPr>
            <p:ph type="subTitle" idx="20"/>
          </p:nvPr>
        </p:nvSpPr>
        <p:spPr>
          <a:xfrm>
            <a:off x="8025251" y="5570936"/>
            <a:ext cx="30076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13"/>
          <p:cNvSpPr txBox="1">
            <a:spLocks noGrp="1"/>
          </p:cNvSpPr>
          <p:nvPr>
            <p:ph type="title" idx="21" hasCustomPrompt="1"/>
          </p:nvPr>
        </p:nvSpPr>
        <p:spPr>
          <a:xfrm>
            <a:off x="8996451" y="4234308"/>
            <a:ext cx="10652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903631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74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68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6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62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60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76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59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1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7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pngall.com/reddit-p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place.ifies.com/2023/#x1861y811z1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6344" y="2058983"/>
            <a:ext cx="9681882" cy="73988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b="1">
                <a:solidFill>
                  <a:schemeClr val="bg1"/>
                </a:solidFill>
                <a:ea typeface="+mj-lt"/>
                <a:cs typeface="+mj-lt"/>
              </a:rPr>
              <a:t> </a:t>
            </a:r>
            <a:br>
              <a:rPr lang="en-US" sz="4800" b="1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 sz="4800" b="1">
                <a:solidFill>
                  <a:schemeClr val="bg1"/>
                </a:solidFill>
                <a:ea typeface="+mj-lt"/>
                <a:cs typeface="+mj-lt"/>
              </a:rPr>
              <a:t>An Analysis of Eventstream Data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8824" y="3704638"/>
            <a:ext cx="9256142" cy="696392"/>
          </a:xfrm>
        </p:spPr>
        <p:txBody>
          <a:bodyPr anchor="t"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Daniel Hill, Toby Guenthner, &amp; Ryan Perez</a:t>
            </a:r>
          </a:p>
        </p:txBody>
      </p:sp>
      <p:pic>
        <p:nvPicPr>
          <p:cNvPr id="4" name="Picture 3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022E5B2F-C49C-3958-579D-F8DF18101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5021" b="10929"/>
          <a:stretch/>
        </p:blipFill>
        <p:spPr>
          <a:xfrm>
            <a:off x="3426672" y="5133311"/>
            <a:ext cx="5022353" cy="17304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5EA957-B8EA-3F58-A96B-045576039EA7}"/>
              </a:ext>
            </a:extLst>
          </p:cNvPr>
          <p:cNvSpPr txBox="1"/>
          <p:nvPr/>
        </p:nvSpPr>
        <p:spPr>
          <a:xfrm>
            <a:off x="4293079" y="1173192"/>
            <a:ext cx="603561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alibri Light"/>
              </a:rPr>
              <a:t>r/place 2023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3CACEB-A411-A4A4-8575-138CCCD93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D48FB4-5C84-7EDC-FCFF-73718956844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427870" y="1007616"/>
            <a:ext cx="7459662" cy="4791075"/>
          </a:xfrm>
        </p:spPr>
      </p:pic>
      <p:pic>
        <p:nvPicPr>
          <p:cNvPr id="7" name="Picture 6" descr="Reddit Logo and symbol, meaning, history, PNG, brand">
            <a:extLst>
              <a:ext uri="{FF2B5EF4-FFF2-40B4-BE49-F238E27FC236}">
                <a16:creationId xmlns:a16="http://schemas.microsoft.com/office/drawing/2014/main" id="{73CE0273-52CD-F25C-2632-EE06AA5D1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342" y="1969"/>
            <a:ext cx="787880" cy="10743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9D9EFB-6856-91BC-E3C2-4D357606F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26" y="645171"/>
            <a:ext cx="5291479" cy="5515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A3E1EE-8514-5EFE-32F9-B53AAAEC1B66}"/>
              </a:ext>
            </a:extLst>
          </p:cNvPr>
          <p:cNvSpPr txBox="1">
            <a:spLocks/>
          </p:cNvSpPr>
          <p:nvPr/>
        </p:nvSpPr>
        <p:spPr>
          <a:xfrm>
            <a:off x="254126" y="108485"/>
            <a:ext cx="8903575" cy="6875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</a:pPr>
            <a:endParaRPr lang="en-US" sz="4400">
              <a:cs typeface="Calibri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0EC70E-222D-F1D8-5421-8D5301F9FCBD}"/>
              </a:ext>
            </a:extLst>
          </p:cNvPr>
          <p:cNvSpPr txBox="1"/>
          <p:nvPr/>
        </p:nvSpPr>
        <p:spPr>
          <a:xfrm>
            <a:off x="254126" y="108485"/>
            <a:ext cx="395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+mj-lt"/>
              </a:rPr>
              <a:t>Group by top 100 edited pixels</a:t>
            </a:r>
          </a:p>
        </p:txBody>
      </p:sp>
    </p:spTree>
    <p:extLst>
      <p:ext uri="{BB962C8B-B14F-4D97-AF65-F5344CB8AC3E}">
        <p14:creationId xmlns:p14="http://schemas.microsoft.com/office/powerpoint/2010/main" val="1149057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ddit Logo and symbol, meaning, history, PNG, brand">
            <a:extLst>
              <a:ext uri="{FF2B5EF4-FFF2-40B4-BE49-F238E27FC236}">
                <a16:creationId xmlns:a16="http://schemas.microsoft.com/office/drawing/2014/main" id="{5E307C61-A018-FA35-9EE3-7E2768437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7342" y="1969"/>
            <a:ext cx="787880" cy="1074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46BE64-292C-8CDC-FFEB-A8BAFCB46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0" y="599769"/>
            <a:ext cx="7594252" cy="5658462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63B9EC-71DA-9130-DB66-7B4979E9B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898" y="3293722"/>
            <a:ext cx="4486115" cy="1200640"/>
          </a:xfrm>
          <a:prstGeom prst="rect">
            <a:avLst/>
          </a:prstGeom>
        </p:spPr>
      </p:pic>
      <p:pic>
        <p:nvPicPr>
          <p:cNvPr id="6" name="Picture 5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58EBC11A-97AD-B565-F086-0647DE483F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882" y="3153084"/>
            <a:ext cx="1161118" cy="871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FD5B56-810D-5A95-252D-E55A79CDC7FB}"/>
              </a:ext>
            </a:extLst>
          </p:cNvPr>
          <p:cNvSpPr txBox="1"/>
          <p:nvPr/>
        </p:nvSpPr>
        <p:spPr>
          <a:xfrm>
            <a:off x="254126" y="108485"/>
            <a:ext cx="3498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+mj-lt"/>
              </a:rPr>
              <a:t>Group by top 32 hex colors</a:t>
            </a:r>
          </a:p>
        </p:txBody>
      </p:sp>
    </p:spTree>
    <p:extLst>
      <p:ext uri="{BB962C8B-B14F-4D97-AF65-F5344CB8AC3E}">
        <p14:creationId xmlns:p14="http://schemas.microsoft.com/office/powerpoint/2010/main" val="2490653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E9F6C1-340A-0618-1A7F-559A9464B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334A2EF-69D9-41C1-9876-91D7FCF7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74C0C03-1202-4DC9-BA33-998DDFB3F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60BF984B-F4C1-4BF0-B296-72CAD881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2E887C16-A8CC-48BD-A34B-69B5D14BE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1194B805-0CE2-4FD6-804E-2771E18BB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96000EBD-113B-4BB5-94F2-B2C961094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C2C37892-BF6A-4DDB-BAA9-48B6A051E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B3A53A2B-EB9B-4318-A7F9-E371D211E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59001F5F-9338-43E1-BB4B-21C681CA2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24781ABE-347F-40E9-9BB2-3E35C8F15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6D8A7767-4D16-4AB7-8277-D66FEC7F7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1B7D649D-9559-4E1D-937A-351948350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45AA5D21-8C7B-4C77-815C-C3A8EA0A5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D7A46675-AA96-41DB-B9DB-CAA471A2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82090F8A-ECF2-423C-98D0-8EF226220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EA5DE46B-A4BE-407F-835A-693D3E979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429E4297-5489-465D-A6D7-03BD468E0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69A4CFA1-B603-453B-AC53-49E8A8DF7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7A997EDF-8927-490B-AD5F-046317B8B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3C91BE84-B1A4-4592-A942-2C72C86DD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A0AAA5CD-6E44-429A-91FA-D650BAF9E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C25BA1-87AC-FC61-9769-3F36B1732000}"/>
              </a:ext>
            </a:extLst>
          </p:cNvPr>
          <p:cNvSpPr txBox="1"/>
          <p:nvPr/>
        </p:nvSpPr>
        <p:spPr>
          <a:xfrm>
            <a:off x="7373294" y="2830037"/>
            <a:ext cx="4223502" cy="1259932"/>
          </a:xfrm>
          <a:prstGeom prst="rect">
            <a:avLst/>
          </a:prstGeom>
        </p:spPr>
        <p:txBody>
          <a:bodyPr vert="horz" lIns="228600" tIns="228600" rIns="228600" bIns="0" rtlCol="0" anchor="b">
            <a:normAutofit lnSpcReduction="10000"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15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Group by Top 1000</a:t>
            </a:r>
            <a:endParaRPr lang="en-US">
              <a:solidFill>
                <a:schemeClr val="tx2"/>
              </a:solidFill>
            </a:endParaRPr>
          </a:p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150">
                <a:solidFill>
                  <a:schemeClr val="tx2"/>
                </a:solidFill>
                <a:latin typeface="+mj-lt"/>
                <a:ea typeface="+mj-ea"/>
                <a:cs typeface="+mj-cs"/>
              </a:rPr>
              <a:t> Most Active Users</a:t>
            </a:r>
            <a:endParaRPr lang="en-US">
              <a:solidFill>
                <a:schemeClr val="tx2"/>
              </a:solidFill>
              <a:ea typeface="+mj-ea"/>
              <a:cs typeface="+mj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8CA0C52-5ACA-4F17-AA4A-312E0E110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rgbClr val="FD5D0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BB721-6FF6-60BB-9067-6858735C8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115" y="1339519"/>
            <a:ext cx="5641848" cy="4160862"/>
          </a:xfrm>
          <a:prstGeom prst="rect">
            <a:avLst/>
          </a:prstGeom>
          <a:ln w="12700">
            <a:noFill/>
          </a:ln>
        </p:spPr>
      </p:pic>
      <p:sp>
        <p:nvSpPr>
          <p:cNvPr id="60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50273" y="3291386"/>
            <a:ext cx="407233" cy="35106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ddit Logo and symbol, meaning, history, PNG, brand">
            <a:extLst>
              <a:ext uri="{FF2B5EF4-FFF2-40B4-BE49-F238E27FC236}">
                <a16:creationId xmlns:a16="http://schemas.microsoft.com/office/drawing/2014/main" id="{111A05F7-9AC1-4336-46A2-B08638372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342" y="1969"/>
            <a:ext cx="787880" cy="107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55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8CAE4AE-A9DF-45AF-9A9C-1712BC634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272060-BC98-4C91-A58F-4DFEC566C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BA2DCB9-0DC0-4109-B2A2-56896E35E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4A33555-1142-4AD7-8084-1A99422A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C6E4081-1A88-453E-8CCF-B97B0CE20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5B7E0935-6EE8-4C61-AED5-09B9A2A99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B962BD6-C878-48FF-A75E-DCC7BDA3C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CABF3786-BDE1-4FE5-9967-F6B6131A2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4969707A-C75E-4F7F-A5C2-2991C654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0E293989-8389-48CD-85D3-CAEFD5E96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DCF1E8B-9247-45E2-8641-90DA9F7D5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8DF418F-91AD-4E55-AF3B-F28FF459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EDBF35BD-D1DA-49B1-AE30-289189DAC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69198BEC-A3B6-4562-AB0F-3E7760026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9AB30D45-77AB-4323-83A2-1A637D07D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1AD137E-7B63-434C-9D0D-5A64BB496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8B32BE2D-36DC-4BD0-952E-8FE32A70D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930295E0-AD01-4DB0-9829-AD91BED60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29807E74-6BFD-4EA7-B3F3-92C0728A7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C9EDBF49-4B87-4B6F-BEE6-DDC4A63CE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7738C468-1405-4ED9-8392-F93FA995E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F16402CF-F511-450A-8584-8C8A5B7E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85E5B49A-CFC2-4019-9BA6-528095F78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EABE27CF-3D5C-2D61-A422-0CE9FD742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695" y="2775234"/>
            <a:ext cx="4123738" cy="1433323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/>
            <a:r>
              <a:rPr lang="en-US" sz="3200">
                <a:solidFill>
                  <a:schemeClr val="tx2"/>
                </a:solidFill>
              </a:rPr>
              <a:t>Cut down to Top 25 Most Active Users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rgbClr val="FE570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A84A64-8970-E09A-D75E-76239B56A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115" y="1332466"/>
            <a:ext cx="5641848" cy="4174967"/>
          </a:xfrm>
          <a:prstGeom prst="rect">
            <a:avLst/>
          </a:prstGeom>
          <a:ln w="12700">
            <a:noFill/>
          </a:ln>
        </p:spPr>
      </p:pic>
      <p:pic>
        <p:nvPicPr>
          <p:cNvPr id="4" name="Picture 3" descr="Reddit Logo and symbol, meaning, history, PNG, brand">
            <a:extLst>
              <a:ext uri="{FF2B5EF4-FFF2-40B4-BE49-F238E27FC236}">
                <a16:creationId xmlns:a16="http://schemas.microsoft.com/office/drawing/2014/main" id="{9E5858F3-A036-8D0D-D2D8-0FA680A1C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342" y="1969"/>
            <a:ext cx="787880" cy="107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75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D8F1113-2E3C-46E3-B54F-B7F421EEF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5DDECC-A11E-434E-87B2-8997CD38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B54A4D14-513F-4121-92D3-5CCB46896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C3411F1-AD17-499D-AFEF-2F300F6DF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F2CBE-B1E9-4C42-89DC-C35E4E651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72C95A87-DCDB-41C4-B774-744B3ECBE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CB97515-32FF-43A6-A51C-B140193A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C6379D3-7045-4B76-9409-6D23D753D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7C324CDD-B30F-47DD-8627-E2171D5E8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61B1C1DE-4201-4989-BE65-41ADC2472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0A9092BE-A36C-4833-8E71-2850F4AF7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806398CC-D327-4E06-838C-31119BD5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1E3F0C5B-76A9-4A8F-A1CB-35C0DE83A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70A741CC-E736-448A-A94E-5C8BB9711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202722D1-549B-407E-BF75-2A1E8DB5B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5CA8D742-18BD-41B5-9C00-FCFFAED25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8BF81081-4C33-488E-A37E-B95567D0B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462F0DE0-CEBA-420B-8032-FB60893B8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79C8D19E-E3D6-45A6-BCA2-5918A37D7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3280283-E04A-43CA-BFA1-F285486A2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38328CB6-0FC5-4AEA-BC7E-489267CB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7360B5-0E12-CF7C-2142-1162A23D9E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9076" y="4701166"/>
            <a:ext cx="8081960" cy="943954"/>
          </a:xfrm>
        </p:spPr>
        <p:txBody>
          <a:bodyPr>
            <a:noAutofit/>
          </a:bodyPr>
          <a:lstStyle/>
          <a:p>
            <a:r>
              <a:rPr lang="en-US" sz="6000" b="1">
                <a:solidFill>
                  <a:schemeClr val="tx2"/>
                </a:solidFill>
              </a:rPr>
              <a:t>Bots?</a:t>
            </a:r>
          </a:p>
        </p:txBody>
      </p:sp>
      <p:sp>
        <p:nvSpPr>
          <p:cNvPr id="32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386808"/>
            <a:ext cx="407233" cy="351063"/>
          </a:xfrm>
          <a:prstGeom prst="triangle">
            <a:avLst/>
          </a:prstGeom>
          <a:solidFill>
            <a:srgbClr val="F46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E168E2-3256-43A5-9298-9E5A6AE8F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2847" y="954593"/>
            <a:ext cx="6086306" cy="3432215"/>
          </a:xfrm>
          <a:prstGeom prst="rect">
            <a:avLst/>
          </a:prstGeom>
          <a:solidFill>
            <a:schemeClr val="bg1"/>
          </a:solidFill>
          <a:ln w="19050">
            <a:solidFill>
              <a:srgbClr val="F46A5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hat are bots? Definition, types, protection | NordVPN">
            <a:extLst>
              <a:ext uri="{FF2B5EF4-FFF2-40B4-BE49-F238E27FC236}">
                <a16:creationId xmlns:a16="http://schemas.microsoft.com/office/drawing/2014/main" id="{897DBE6E-5B24-EA74-1F0A-436FA96A8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40" y="1165480"/>
            <a:ext cx="5760720" cy="301044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805891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E19E2D2-078B-459F-A431-2037B063F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4035B44-9204-427C-98D0-75678B980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755FDC7E-5938-4B4B-8877-06EE01FCD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F0437E65-E6AA-41CB-8690-97980FE0D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3F0EF991-E8E2-4486-80F2-A9E03DA1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B081D04-EE00-42EF-BBFB-684673613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12B7F571-868C-421B-8A57-6196C8124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7E4953C7-80FE-46D4-A354-20321F42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C60293D3-71F6-45CD-890F-E68F81CDD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940865AC-2494-4A34-80AC-0D78FE9C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E8206DC4-8F5A-4192-BB5B-39A4A2CDD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1851F69F-8755-4226-9A81-C27799E32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D85B97EF-28BC-441A-9EBB-81EF34094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C68D975-1EC2-4BFA-811D-0454109E3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51959DD-2AB4-4342-8A28-A25293926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85D37AB-3782-4D04-A998-0C126E1BD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9313ACA4-E3EA-43A3-822B-DD5DF119D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5A98D1AB-DF34-414B-9696-4B671EC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8153A7D0-F980-48CC-B318-806C679F4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96E44097-7726-43F7-9E27-8BD5BCF89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65B28630-DA3C-4E4C-94ED-0ED8F353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1686151F-4919-4A15-9EC3-0329453E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10C7CFA-FC7F-479C-9026-39109C0B5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971A5E3-BBAD-4023-B07C-7FBC4202D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FC05BA5F-5BBE-4BFA-A313-155476233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275B948-0170-4286-84CE-04CA461F2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48CAE4AE-A9DF-45AF-9A9C-1712BC634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C272060-BC98-4C91-A58F-4DFEC566C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8BA2DCB9-0DC0-4109-B2A2-56896E35E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64A33555-1142-4AD7-8084-1A99422A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BC6E4081-1A88-453E-8CCF-B97B0CE20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5B7E0935-6EE8-4C61-AED5-09B9A2A99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EB962BD6-C878-48FF-A75E-DCC7BDA3C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CABF3786-BDE1-4FE5-9967-F6B6131A2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4969707A-C75E-4F7F-A5C2-2991C654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0E293989-8389-48CD-85D3-CAEFD5E96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8DCF1E8B-9247-45E2-8641-90DA9F7D5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48DF418F-91AD-4E55-AF3B-F28FF459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EDBF35BD-D1DA-49B1-AE30-289189DAC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69198BEC-A3B6-4562-AB0F-3E7760026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9AB30D45-77AB-4323-83A2-1A637D07D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D1AD137E-7B63-434C-9D0D-5A64BB496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8B32BE2D-36DC-4BD0-952E-8FE32A70D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930295E0-AD01-4DB0-9829-AD91BED60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29807E74-6BFD-4EA7-B3F3-92C0728A7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C9EDBF49-4B87-4B6F-BEE6-DDC4A63CE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7738C468-1405-4ED9-8392-F93FA995E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4">
              <a:extLst>
                <a:ext uri="{FF2B5EF4-FFF2-40B4-BE49-F238E27FC236}">
                  <a16:creationId xmlns:a16="http://schemas.microsoft.com/office/drawing/2014/main" id="{F16402CF-F511-450A-8584-8C8A5B7E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25">
              <a:extLst>
                <a:ext uri="{FF2B5EF4-FFF2-40B4-BE49-F238E27FC236}">
                  <a16:creationId xmlns:a16="http://schemas.microsoft.com/office/drawing/2014/main" id="{85E5B49A-CFC2-4019-9BA6-528095F78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BF4C6A4-B0CC-E2BB-4FA8-DE36D20A4D51}"/>
              </a:ext>
            </a:extLst>
          </p:cNvPr>
          <p:cNvSpPr txBox="1"/>
          <p:nvPr/>
        </p:nvSpPr>
        <p:spPr>
          <a:xfrm>
            <a:off x="7269686" y="795527"/>
            <a:ext cx="4123738" cy="143332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150">
                <a:solidFill>
                  <a:schemeClr val="tx2"/>
                </a:solidFill>
                <a:latin typeface="+mj-lt"/>
                <a:ea typeface="+mj-ea"/>
                <a:cs typeface="+mj-cs"/>
              </a:rPr>
              <a:t>3</a:t>
            </a:r>
            <a:r>
              <a:rPr lang="en-US" sz="3200" spc="-150" baseline="300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rd</a:t>
            </a:r>
            <a:r>
              <a:rPr lang="en-US" sz="3200" spc="-15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most active user deep-dive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rgbClr val="29DCF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E3B0C8-D86A-6D7C-4A16-B8C2D95C1C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6" r="511" b="2"/>
          <a:stretch/>
        </p:blipFill>
        <p:spPr>
          <a:xfrm>
            <a:off x="858433" y="1701898"/>
            <a:ext cx="5869212" cy="3225826"/>
          </a:xfrm>
          <a:prstGeom prst="rect">
            <a:avLst/>
          </a:prstGeom>
          <a:ln w="12700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926381-5DA2-E4E2-5A40-253CC6243304}"/>
              </a:ext>
            </a:extLst>
          </p:cNvPr>
          <p:cNvSpPr txBox="1"/>
          <p:nvPr/>
        </p:nvSpPr>
        <p:spPr>
          <a:xfrm>
            <a:off x="7293817" y="2338388"/>
            <a:ext cx="4099607" cy="3678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rgbClr val="29DCFC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800"/>
              <a:t>Mean: 1hr 21 Min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rgbClr val="29DCFC"/>
              </a:buClr>
              <a:buSzPct val="110000"/>
              <a:buFont typeface="Wingdings" panose="05000000000000000000" pitchFamily="2" charset="2"/>
              <a:buChar char="§"/>
            </a:pPr>
            <a:endParaRPr lang="en-US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rgbClr val="29DCFC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800"/>
              <a:t>Median: 3 seconds</a:t>
            </a:r>
          </a:p>
        </p:txBody>
      </p:sp>
      <p:pic>
        <p:nvPicPr>
          <p:cNvPr id="6" name="Picture 5" descr="Reddit Logo and symbol, meaning, history, PNG, brand">
            <a:extLst>
              <a:ext uri="{FF2B5EF4-FFF2-40B4-BE49-F238E27FC236}">
                <a16:creationId xmlns:a16="http://schemas.microsoft.com/office/drawing/2014/main" id="{EF6B2658-0736-81C0-3B1B-3D5AC5DD0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342" y="1969"/>
            <a:ext cx="787880" cy="107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78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B5504F5-A44D-4727-B62D-D306EE4C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2E83A18-C907-44D5-83DF-CFB181254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845C857-E334-431F-9264-4BEF01228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26C9BD9-ECC0-4C60-87C1-D07F8F075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FBDFA8E-61C4-4F76-819E-308A16DEE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761F1C21-70B1-4D4E-831C-75DB8E7EA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D6B914E-6122-42BE-91C5-72FA400D0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25950DE0-F9E4-4487-93B8-F6FDB00B2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19D2307-45E1-4592-8192-9C9102D4E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1A93A333-9537-4DEC-A527-7733E1096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76DEF779-F072-40FD-A3BF-84E3B8C6D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6861570E-EBF4-48B8-AB90-2A40B5228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68EF8EC2-E3C0-4C22-B1B8-6E30AC244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AC3BE00B-705F-42C6-94CE-E89B1FA4E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F23249F0-6642-4CDD-B89B-7EC0C254A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E5173CD-2C19-40D0-B444-CF38FF220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C46A9203-B0FB-426A-9F90-6953A96AE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F0B66C88-C270-4AE6-B12C-71CFC5F1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113790B-9AB2-45C0-85DD-4E7303894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36488705-890C-4BDD-AC3C-9807F6A6E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CCF65277-1D63-4A4A-957E-9F12111D9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AD6DFDD0-50F6-498B-A4E6-DC6D9A795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2A5D777-C3C4-4D83-B4A3-0C83DBE1C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80A9110-3349-42C1-8186-CB70C1FD4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4F5EDCDF-C218-4482-A13E-8CFB87D0D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EB8EB4B-9F73-4DB2-B849-B88E0435D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A618CBC-E2BD-9C76-4BAB-939AEB0CF85B}"/>
              </a:ext>
            </a:extLst>
          </p:cNvPr>
          <p:cNvSpPr txBox="1"/>
          <p:nvPr/>
        </p:nvSpPr>
        <p:spPr>
          <a:xfrm>
            <a:off x="1511301" y="565151"/>
            <a:ext cx="8921414" cy="1282676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0" i="0" kern="1200" cap="none" spc="-150">
                <a:effectLst/>
                <a:latin typeface="+mj-lt"/>
                <a:ea typeface="+mj-ea"/>
                <a:cs typeface="+mj-cs"/>
              </a:rPr>
              <a:t>Botting service repository:</a:t>
            </a:r>
            <a:br>
              <a:rPr lang="en-US" sz="4800" b="0" i="0" kern="1200" cap="none" spc="-150">
                <a:effectLst/>
                <a:latin typeface="+mj-lt"/>
                <a:ea typeface="+mj-ea"/>
                <a:cs typeface="+mj-cs"/>
              </a:rPr>
            </a:br>
            <a:r>
              <a:rPr lang="en-US" sz="2400" b="0" i="0" kern="1200" cap="none" spc="-150">
                <a:effectLst/>
                <a:latin typeface="+mj-lt"/>
                <a:ea typeface="+mj-ea"/>
                <a:cs typeface="+mj-cs"/>
              </a:rPr>
              <a:t>https://github.com/michaelshumshum/r-placer</a:t>
            </a:r>
          </a:p>
        </p:txBody>
      </p:sp>
      <p:graphicFrame>
        <p:nvGraphicFramePr>
          <p:cNvPr id="31" name="TextBox 2">
            <a:extLst>
              <a:ext uri="{FF2B5EF4-FFF2-40B4-BE49-F238E27FC236}">
                <a16:creationId xmlns:a16="http://schemas.microsoft.com/office/drawing/2014/main" id="{4187D901-9ECD-394D-1B47-EB58C56C06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5043998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8877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5CD016E-5031-49BE-9253-598979EE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188642"/>
          </a:xfrm>
          <a:custGeom>
            <a:avLst/>
            <a:gdLst>
              <a:gd name="connsiteX0" fmla="*/ 0 w 12192000"/>
              <a:gd name="connsiteY0" fmla="*/ 0 h 1188642"/>
              <a:gd name="connsiteX1" fmla="*/ 12192000 w 12192000"/>
              <a:gd name="connsiteY1" fmla="*/ 0 h 1188642"/>
              <a:gd name="connsiteX2" fmla="*/ 12192000 w 12192000"/>
              <a:gd name="connsiteY2" fmla="*/ 839697 h 1188642"/>
              <a:gd name="connsiteX3" fmla="*/ 12113803 w 12192000"/>
              <a:gd name="connsiteY3" fmla="*/ 847980 h 1188642"/>
              <a:gd name="connsiteX4" fmla="*/ 6753597 w 12192000"/>
              <a:gd name="connsiteY4" fmla="*/ 1171537 h 1188642"/>
              <a:gd name="connsiteX5" fmla="*/ 400746 w 12192000"/>
              <a:gd name="connsiteY5" fmla="*/ 1000194 h 1188642"/>
              <a:gd name="connsiteX6" fmla="*/ 0 w 12192000"/>
              <a:gd name="connsiteY6" fmla="*/ 963218 h 118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188642">
                <a:moveTo>
                  <a:pt x="0" y="0"/>
                </a:moveTo>
                <a:lnTo>
                  <a:pt x="12192000" y="0"/>
                </a:lnTo>
                <a:lnTo>
                  <a:pt x="12192000" y="839697"/>
                </a:lnTo>
                <a:lnTo>
                  <a:pt x="12113803" y="847980"/>
                </a:lnTo>
                <a:cubicBezTo>
                  <a:pt x="10139508" y="1045929"/>
                  <a:pt x="8237152" y="1138932"/>
                  <a:pt x="6753597" y="1171537"/>
                </a:cubicBezTo>
                <a:cubicBezTo>
                  <a:pt x="4940363" y="1211386"/>
                  <a:pt x="2657278" y="1192056"/>
                  <a:pt x="400746" y="1000194"/>
                </a:cubicBezTo>
                <a:lnTo>
                  <a:pt x="0" y="963218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3631E2-1718-4F37-AF4F-56ED9E0F5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D6E43AAA-0A9C-4A11-B5E4-76598F43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0DAF0EFB-E124-47F9-A92D-5ACF35117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37653B8-17BA-4001-BEE1-4E6991EAB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6467AAAF-9A62-48E9-A977-E1E172016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FF402E9-42A2-4489-8A1C-33D431C82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746F500E-5E65-412F-9151-128D8A8A1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2ED6AF5D-CDAA-4496-B382-BC011CD7D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B83CA955-24B2-49CA-AD12-346DC89C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6A25F8E2-F649-499C-9F8E-63D9C7D6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F2C3541D-E273-4F5F-B0C9-58EB62CAD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5DAADE8A-1FC9-4E7A-A73D-E361E88A6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E080E18A-9973-41CF-A8C2-A23444BA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9747E375-DB87-4737-971E-BE07BEF29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DDD91999-92A7-46A7-A2A4-E610DD63A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DE59C638-9FC3-4C07-A488-7CC46DABB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DDAD8E32-C8C2-4CB6-A1DD-57773D26B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2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992C2CA5-FC63-4CD4-9E9D-E508AB0F3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BC83671-DBAB-4D1A-9130-A1C91C37C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5A8C4915-0ECE-472C-88DC-CCA9C37ED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E7B8714-14C0-4959-A678-4FC94E822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9855E83E-3C8F-415E-B3AC-1BAC260DC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14E1877-EFB3-2830-B70E-21AE588078B1}"/>
              </a:ext>
            </a:extLst>
          </p:cNvPr>
          <p:cNvSpPr txBox="1"/>
          <p:nvPr/>
        </p:nvSpPr>
        <p:spPr>
          <a:xfrm>
            <a:off x="639002" y="4999564"/>
            <a:ext cx="5587235" cy="416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34924">
              <a:spcAft>
                <a:spcPts val="600"/>
              </a:spcAft>
            </a:pPr>
            <a:r>
              <a:rPr lang="en-US" sz="2106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https://place.ifies.com/2023/#x1861y811z1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1529E-08C8-AEF1-CB32-FDE3204158BC}"/>
              </a:ext>
            </a:extLst>
          </p:cNvPr>
          <p:cNvSpPr txBox="1"/>
          <p:nvPr/>
        </p:nvSpPr>
        <p:spPr>
          <a:xfrm>
            <a:off x="1151633" y="2860287"/>
            <a:ext cx="6820893" cy="6857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534924">
              <a:spcAft>
                <a:spcPts val="600"/>
              </a:spcAft>
            </a:pPr>
            <a:r>
              <a:rPr lang="en-US" sz="374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Interactive Timelapse</a:t>
            </a:r>
            <a:endParaRPr lang="en-US" sz="3200"/>
          </a:p>
        </p:txBody>
      </p:sp>
      <p:pic>
        <p:nvPicPr>
          <p:cNvPr id="6" name="Picture 5" descr="Reddit Logo and symbol, meaning, history, PNG, brand">
            <a:extLst>
              <a:ext uri="{FF2B5EF4-FFF2-40B4-BE49-F238E27FC236}">
                <a16:creationId xmlns:a16="http://schemas.microsoft.com/office/drawing/2014/main" id="{5136202C-81EB-54AD-F249-BEFA0FBD7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121" y="2284051"/>
            <a:ext cx="923878" cy="125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14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1AAF-6F8D-445A-4237-B801D9C73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15" y="2318707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600"/>
              <a:t> 18:14:00 </a:t>
            </a:r>
            <a:br>
              <a:rPr lang="en-US" sz="4600"/>
            </a:br>
            <a:r>
              <a:rPr lang="en-US" sz="4600"/>
              <a:t>to</a:t>
            </a:r>
            <a:br>
              <a:rPr lang="en-US" sz="4600"/>
            </a:br>
            <a:r>
              <a:rPr lang="en-US" sz="4600"/>
              <a:t> 18:15:50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40D88-A449-B521-FFBE-A5B79129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382" y="1029649"/>
            <a:ext cx="6120318" cy="4620839"/>
          </a:xfrm>
          <a:prstGeom prst="rect">
            <a:avLst/>
          </a:prstGeom>
          <a:ln w="9525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06C948-2C4F-C83A-B0E9-F30DF639EF14}"/>
              </a:ext>
            </a:extLst>
          </p:cNvPr>
          <p:cNvSpPr txBox="1"/>
          <p:nvPr/>
        </p:nvSpPr>
        <p:spPr>
          <a:xfrm>
            <a:off x="1742184" y="1595432"/>
            <a:ext cx="2743200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100">
                <a:solidFill>
                  <a:srgbClr val="FFFEFF"/>
                </a:solidFill>
                <a:latin typeface="Calibri Light"/>
              </a:rPr>
              <a:t>June 25</a:t>
            </a:r>
            <a:r>
              <a:rPr lang="en-US" sz="2700" baseline="30000">
                <a:solidFill>
                  <a:srgbClr val="FFFEFF"/>
                </a:solidFill>
                <a:latin typeface="Calibri Light"/>
              </a:rPr>
              <a:t>th</a:t>
            </a:r>
            <a:endParaRPr lang="en-US"/>
          </a:p>
        </p:txBody>
      </p:sp>
      <p:pic>
        <p:nvPicPr>
          <p:cNvPr id="8" name="Picture 7" descr="Reddit Logo and symbol, meaning, history, PNG, brand">
            <a:extLst>
              <a:ext uri="{FF2B5EF4-FFF2-40B4-BE49-F238E27FC236}">
                <a16:creationId xmlns:a16="http://schemas.microsoft.com/office/drawing/2014/main" id="{40745CFA-5642-A575-39A6-72A36D227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342" y="1969"/>
            <a:ext cx="787880" cy="107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56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17ABF-3598-83E9-C87E-3501DB4A1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45910 ‘users’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CB0736-687A-0F75-658B-6A4F12588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051" y="0"/>
            <a:ext cx="2882348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4E84B1-B0A6-FA1A-58DE-0D9DBB26D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758" y="1562374"/>
            <a:ext cx="2720158" cy="5295626"/>
          </a:xfrm>
          <a:prstGeom prst="rect">
            <a:avLst/>
          </a:prstGeom>
        </p:spPr>
      </p:pic>
      <p:pic>
        <p:nvPicPr>
          <p:cNvPr id="9" name="Picture 8" descr="Reddit Logo and symbol, meaning, history, PNG, brand">
            <a:extLst>
              <a:ext uri="{FF2B5EF4-FFF2-40B4-BE49-F238E27FC236}">
                <a16:creationId xmlns:a16="http://schemas.microsoft.com/office/drawing/2014/main" id="{16B4AD84-C273-A484-5D27-C371A3056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7342" y="1969"/>
            <a:ext cx="787880" cy="107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40"/>
          <p:cNvSpPr/>
          <p:nvPr/>
        </p:nvSpPr>
        <p:spPr>
          <a:xfrm>
            <a:off x="2451635" y="1259072"/>
            <a:ext cx="975200" cy="97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907" name="Google Shape;2907;p40"/>
          <p:cNvSpPr/>
          <p:nvPr/>
        </p:nvSpPr>
        <p:spPr>
          <a:xfrm>
            <a:off x="5881570" y="1259072"/>
            <a:ext cx="975200" cy="97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908" name="Google Shape;2908;p40"/>
          <p:cNvSpPr/>
          <p:nvPr/>
        </p:nvSpPr>
        <p:spPr>
          <a:xfrm>
            <a:off x="3846238" y="4042350"/>
            <a:ext cx="975200" cy="97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911" name="Google Shape;2911;p40"/>
          <p:cNvSpPr txBox="1">
            <a:spLocks noGrp="1"/>
          </p:cNvSpPr>
          <p:nvPr>
            <p:ph type="subTitle" idx="1"/>
          </p:nvPr>
        </p:nvSpPr>
        <p:spPr>
          <a:xfrm>
            <a:off x="1283744" y="2553731"/>
            <a:ext cx="3426000" cy="30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" sz="2800"/>
              <a:t>r/place 2023</a:t>
            </a:r>
          </a:p>
        </p:txBody>
      </p:sp>
      <p:sp>
        <p:nvSpPr>
          <p:cNvPr id="2913" name="Google Shape;2913;p40"/>
          <p:cNvSpPr txBox="1">
            <a:spLocks noGrp="1"/>
          </p:cNvSpPr>
          <p:nvPr>
            <p:ph type="subTitle" idx="2"/>
          </p:nvPr>
        </p:nvSpPr>
        <p:spPr>
          <a:xfrm>
            <a:off x="2620839" y="5185666"/>
            <a:ext cx="3426000" cy="30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" sz="3200"/>
              <a:t>Key </a:t>
            </a:r>
            <a:r>
              <a:rPr lang="en" sz="2800"/>
              <a:t>Findings</a:t>
            </a:r>
            <a:endParaRPr lang="en-US" sz="2800"/>
          </a:p>
        </p:txBody>
      </p:sp>
      <p:sp>
        <p:nvSpPr>
          <p:cNvPr id="2914" name="Google Shape;2914;p40"/>
          <p:cNvSpPr txBox="1">
            <a:spLocks noGrp="1"/>
          </p:cNvSpPr>
          <p:nvPr>
            <p:ph type="subTitle" idx="3"/>
          </p:nvPr>
        </p:nvSpPr>
        <p:spPr>
          <a:xfrm>
            <a:off x="2830038" y="5800974"/>
            <a:ext cx="3007600" cy="53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" sz="1800"/>
              <a:t>Key Statistics from r/place engagement and the impact of bots</a:t>
            </a:r>
          </a:p>
        </p:txBody>
      </p:sp>
      <p:sp>
        <p:nvSpPr>
          <p:cNvPr id="2917" name="Google Shape;2917;p40"/>
          <p:cNvSpPr txBox="1">
            <a:spLocks noGrp="1"/>
          </p:cNvSpPr>
          <p:nvPr>
            <p:ph type="subTitle" idx="4"/>
          </p:nvPr>
        </p:nvSpPr>
        <p:spPr>
          <a:xfrm>
            <a:off x="4670547" y="2553731"/>
            <a:ext cx="3426000" cy="30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" sz="3200"/>
              <a:t>Objectives</a:t>
            </a:r>
          </a:p>
        </p:txBody>
      </p:sp>
      <p:sp>
        <p:nvSpPr>
          <p:cNvPr id="2915" name="Google Shape;2915;p40"/>
          <p:cNvSpPr txBox="1">
            <a:spLocks noGrp="1"/>
          </p:cNvSpPr>
          <p:nvPr>
            <p:ph type="title"/>
          </p:nvPr>
        </p:nvSpPr>
        <p:spPr>
          <a:xfrm>
            <a:off x="2406635" y="1551672"/>
            <a:ext cx="1065200" cy="39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16" name="Google Shape;2916;p40"/>
          <p:cNvSpPr txBox="1">
            <a:spLocks noGrp="1"/>
          </p:cNvSpPr>
          <p:nvPr>
            <p:ph type="title" idx="5"/>
          </p:nvPr>
        </p:nvSpPr>
        <p:spPr>
          <a:xfrm>
            <a:off x="5838770" y="1551672"/>
            <a:ext cx="1060800" cy="39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10" name="Google Shape;2910;p40"/>
          <p:cNvSpPr txBox="1">
            <a:spLocks noGrp="1"/>
          </p:cNvSpPr>
          <p:nvPr>
            <p:ph type="title" idx="6"/>
          </p:nvPr>
        </p:nvSpPr>
        <p:spPr>
          <a:xfrm>
            <a:off x="965344" y="318947"/>
            <a:ext cx="10290000" cy="39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/>
              <a:t>Table of contents</a:t>
            </a:r>
            <a:endParaRPr lang="en-US" sz="4400" b="1"/>
          </a:p>
        </p:txBody>
      </p:sp>
      <p:sp>
        <p:nvSpPr>
          <p:cNvPr id="2926" name="Google Shape;2926;p40"/>
          <p:cNvSpPr txBox="1">
            <a:spLocks noGrp="1"/>
          </p:cNvSpPr>
          <p:nvPr>
            <p:ph type="subTitle" idx="7"/>
          </p:nvPr>
        </p:nvSpPr>
        <p:spPr>
          <a:xfrm>
            <a:off x="8175485" y="2553730"/>
            <a:ext cx="3426000" cy="30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" sz="3200"/>
              <a:t>The Data</a:t>
            </a:r>
            <a:endParaRPr lang="en-US" sz="3200"/>
          </a:p>
        </p:txBody>
      </p:sp>
      <p:sp>
        <p:nvSpPr>
          <p:cNvPr id="2921" name="Google Shape;2921;p40"/>
          <p:cNvSpPr txBox="1">
            <a:spLocks noGrp="1"/>
          </p:cNvSpPr>
          <p:nvPr>
            <p:ph type="title" idx="14"/>
          </p:nvPr>
        </p:nvSpPr>
        <p:spPr>
          <a:xfrm>
            <a:off x="3802438" y="4334950"/>
            <a:ext cx="1062800" cy="39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25" name="Google Shape;2925;p40"/>
          <p:cNvSpPr txBox="1">
            <a:spLocks noGrp="1"/>
          </p:cNvSpPr>
          <p:nvPr>
            <p:ph type="title" idx="15"/>
          </p:nvPr>
        </p:nvSpPr>
        <p:spPr>
          <a:xfrm>
            <a:off x="9358085" y="1508540"/>
            <a:ext cx="1060800" cy="39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22" name="Google Shape;2922;p40"/>
          <p:cNvSpPr/>
          <p:nvPr/>
        </p:nvSpPr>
        <p:spPr>
          <a:xfrm>
            <a:off x="9400885" y="1215939"/>
            <a:ext cx="975200" cy="97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50"/>
              <a:t> 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281610-5A5B-6F19-DDF1-CDA7DEDF65D0}"/>
              </a:ext>
            </a:extLst>
          </p:cNvPr>
          <p:cNvSpPr txBox="1"/>
          <p:nvPr/>
        </p:nvSpPr>
        <p:spPr>
          <a:xfrm>
            <a:off x="8663796" y="2970361"/>
            <a:ext cx="2743200" cy="6617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50">
                <a:latin typeface="Arial"/>
                <a:cs typeface="Arial"/>
              </a:rPr>
              <a:t>Steps taken to conduct analysis</a:t>
            </a:r>
            <a:endParaRPr lang="en-US"/>
          </a:p>
        </p:txBody>
      </p:sp>
      <p:sp>
        <p:nvSpPr>
          <p:cNvPr id="22" name="Google Shape;2914;p40">
            <a:extLst>
              <a:ext uri="{FF2B5EF4-FFF2-40B4-BE49-F238E27FC236}">
                <a16:creationId xmlns:a16="http://schemas.microsoft.com/office/drawing/2014/main" id="{BE99B0AD-F054-A111-1FA6-2CE04B0D4489}"/>
              </a:ext>
            </a:extLst>
          </p:cNvPr>
          <p:cNvSpPr txBox="1">
            <a:spLocks/>
          </p:cNvSpPr>
          <p:nvPr/>
        </p:nvSpPr>
        <p:spPr>
          <a:xfrm>
            <a:off x="5024023" y="3020393"/>
            <a:ext cx="3007600" cy="53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28600" marR="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" sz="1800"/>
              <a:t>User Statistics and </a:t>
            </a:r>
            <a:endParaRPr lang="en-US"/>
          </a:p>
          <a:p>
            <a:pPr marL="0" indent="0" algn="ctr"/>
            <a:r>
              <a:rPr lang="en" sz="1800"/>
              <a:t>Bot Complaints</a:t>
            </a:r>
            <a:endParaRPr lang="en"/>
          </a:p>
        </p:txBody>
      </p:sp>
      <p:sp>
        <p:nvSpPr>
          <p:cNvPr id="23" name="Google Shape;2914;p40">
            <a:extLst>
              <a:ext uri="{FF2B5EF4-FFF2-40B4-BE49-F238E27FC236}">
                <a16:creationId xmlns:a16="http://schemas.microsoft.com/office/drawing/2014/main" id="{09B1E639-95F2-8309-3D46-8DB03FA72BAB}"/>
              </a:ext>
            </a:extLst>
          </p:cNvPr>
          <p:cNvSpPr txBox="1">
            <a:spLocks/>
          </p:cNvSpPr>
          <p:nvPr/>
        </p:nvSpPr>
        <p:spPr>
          <a:xfrm>
            <a:off x="1429683" y="2919750"/>
            <a:ext cx="3007600" cy="53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28600" marR="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" sz="1800"/>
              <a:t>An Overview</a:t>
            </a:r>
          </a:p>
        </p:txBody>
      </p:sp>
      <p:pic>
        <p:nvPicPr>
          <p:cNvPr id="24" name="Picture 23" descr="Reddit Logo and symbol, meaning, history, PNG, brand">
            <a:extLst>
              <a:ext uri="{FF2B5EF4-FFF2-40B4-BE49-F238E27FC236}">
                <a16:creationId xmlns:a16="http://schemas.microsoft.com/office/drawing/2014/main" id="{A4A67D97-FD91-92C3-E263-EDE9839B9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28" y="1968"/>
            <a:ext cx="787880" cy="1074364"/>
          </a:xfrm>
          <a:prstGeom prst="rect">
            <a:avLst/>
          </a:prstGeom>
        </p:spPr>
      </p:pic>
      <p:sp>
        <p:nvSpPr>
          <p:cNvPr id="25" name="Google Shape;2908;p40">
            <a:extLst>
              <a:ext uri="{FF2B5EF4-FFF2-40B4-BE49-F238E27FC236}">
                <a16:creationId xmlns:a16="http://schemas.microsoft.com/office/drawing/2014/main" id="{17B1BB71-47DA-8E61-CF54-0FB81C8CBA24}"/>
              </a:ext>
            </a:extLst>
          </p:cNvPr>
          <p:cNvSpPr/>
          <p:nvPr/>
        </p:nvSpPr>
        <p:spPr>
          <a:xfrm>
            <a:off x="7756879" y="4056727"/>
            <a:ext cx="975200" cy="97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7" name="Google Shape;2913;p40">
            <a:extLst>
              <a:ext uri="{FF2B5EF4-FFF2-40B4-BE49-F238E27FC236}">
                <a16:creationId xmlns:a16="http://schemas.microsoft.com/office/drawing/2014/main" id="{C814AF62-7160-27FD-88AD-C4FD4E40E846}"/>
              </a:ext>
            </a:extLst>
          </p:cNvPr>
          <p:cNvSpPr txBox="1">
            <a:spLocks/>
          </p:cNvSpPr>
          <p:nvPr/>
        </p:nvSpPr>
        <p:spPr>
          <a:xfrm>
            <a:off x="6540107" y="5208670"/>
            <a:ext cx="3426000" cy="30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28600" marR="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" sz="3600"/>
              <a:t>Conclusion</a:t>
            </a:r>
          </a:p>
        </p:txBody>
      </p:sp>
      <p:sp>
        <p:nvSpPr>
          <p:cNvPr id="29" name="Google Shape;2914;p40">
            <a:extLst>
              <a:ext uri="{FF2B5EF4-FFF2-40B4-BE49-F238E27FC236}">
                <a16:creationId xmlns:a16="http://schemas.microsoft.com/office/drawing/2014/main" id="{68FCF27C-450A-B9C0-7CA5-DB089A6C093B}"/>
              </a:ext>
            </a:extLst>
          </p:cNvPr>
          <p:cNvSpPr txBox="1">
            <a:spLocks/>
          </p:cNvSpPr>
          <p:nvPr/>
        </p:nvSpPr>
        <p:spPr>
          <a:xfrm>
            <a:off x="6749306" y="5823978"/>
            <a:ext cx="3007600" cy="53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28600" marR="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867" b="0" i="0" u="none" strike="noStrike" kern="1200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" sz="1800"/>
              <a:t>Final takeaways</a:t>
            </a:r>
          </a:p>
        </p:txBody>
      </p:sp>
      <p:sp>
        <p:nvSpPr>
          <p:cNvPr id="31" name="Google Shape;2921;p40">
            <a:extLst>
              <a:ext uri="{FF2B5EF4-FFF2-40B4-BE49-F238E27FC236}">
                <a16:creationId xmlns:a16="http://schemas.microsoft.com/office/drawing/2014/main" id="{AC8B2987-D5C9-E064-0516-489A49469C80}"/>
              </a:ext>
            </a:extLst>
          </p:cNvPr>
          <p:cNvSpPr txBox="1">
            <a:spLocks/>
          </p:cNvSpPr>
          <p:nvPr/>
        </p:nvSpPr>
        <p:spPr>
          <a:xfrm>
            <a:off x="7721706" y="4357954"/>
            <a:ext cx="1062800" cy="39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kern="1200" cap="none" spc="-15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50"/>
              <a:t>05</a:t>
            </a:r>
            <a:endParaRPr lang="en"/>
          </a:p>
        </p:txBody>
      </p:sp>
      <p:pic>
        <p:nvPicPr>
          <p:cNvPr id="33" name="Picture 32" descr="Reddit Logo and symbol, meaning, history, PNG, brand">
            <a:extLst>
              <a:ext uri="{FF2B5EF4-FFF2-40B4-BE49-F238E27FC236}">
                <a16:creationId xmlns:a16="http://schemas.microsoft.com/office/drawing/2014/main" id="{1CF4E12A-6F1E-FEC4-80A2-3D989C7CA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342" y="1969"/>
            <a:ext cx="787880" cy="107436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2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5E7A05F-4694-2725-BCAE-6450A1C341B8}"/>
              </a:ext>
            </a:extLst>
          </p:cNvPr>
          <p:cNvSpPr txBox="1"/>
          <p:nvPr/>
        </p:nvSpPr>
        <p:spPr>
          <a:xfrm>
            <a:off x="2037374" y="1263404"/>
            <a:ext cx="8247189" cy="3115075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spc="-15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Ladies and gentleman, we got him.</a:t>
            </a:r>
          </a:p>
        </p:txBody>
      </p:sp>
      <p:sp>
        <p:nvSpPr>
          <p:cNvPr id="112" name="Isosceles Triangle 111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Reddit Logo and symbol, meaning, history, PNG, brand">
            <a:extLst>
              <a:ext uri="{FF2B5EF4-FFF2-40B4-BE49-F238E27FC236}">
                <a16:creationId xmlns:a16="http://schemas.microsoft.com/office/drawing/2014/main" id="{512D1CD8-6B28-7FEB-0483-B580439E1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7342" y="1969"/>
            <a:ext cx="787880" cy="107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9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D057C-0700-76B5-ADF1-51D66A58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Conclusion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4C1C7-4457-CF2D-B3E4-AFBA9BC6D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5137" y="184959"/>
            <a:ext cx="6265088" cy="685800"/>
          </a:xfrm>
        </p:spPr>
        <p:txBody>
          <a:bodyPr/>
          <a:lstStyle/>
          <a:p>
            <a:r>
              <a:rPr lang="en-US"/>
              <a:t>Final takeaways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B95AC-C554-0881-90BE-DFF1F96FAC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8399" y="870759"/>
            <a:ext cx="7256387" cy="234383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200"/>
              <a:t>Processing challenges</a:t>
            </a:r>
          </a:p>
          <a:p>
            <a:pPr lvl="1">
              <a:buFont typeface="Courier New" panose="05000000000000000000" pitchFamily="2" charset="2"/>
              <a:buChar char="o"/>
            </a:pPr>
            <a:r>
              <a:rPr lang="en-US" sz="1900"/>
              <a:t>Dealing with larger files had an impact on  data processing speed</a:t>
            </a:r>
          </a:p>
          <a:p>
            <a:r>
              <a:rPr lang="en-US" sz="2200"/>
              <a:t>Computing power limitations</a:t>
            </a:r>
          </a:p>
          <a:p>
            <a:pPr lvl="1">
              <a:buFont typeface="Courier New" panose="05000000000000000000" pitchFamily="2" charset="2"/>
              <a:buChar char="o"/>
            </a:pPr>
            <a:r>
              <a:rPr lang="en-US" sz="1900"/>
              <a:t>Local computing power influenced processing speed and efficiency of analysis (not enough RAM)</a:t>
            </a:r>
          </a:p>
          <a:p>
            <a:pPr lvl="1">
              <a:buFont typeface="Courier New" panose="05000000000000000000" pitchFamily="2" charset="2"/>
              <a:buChar char="o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65EAD-DB0E-B507-B611-09395FF028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18653" y="3594000"/>
            <a:ext cx="6264414" cy="685800"/>
          </a:xfrm>
        </p:spPr>
        <p:txBody>
          <a:bodyPr/>
          <a:lstStyle/>
          <a:p>
            <a:r>
              <a:rPr lang="en-US"/>
              <a:t>Future considerations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264884-F069-A5FC-F2CD-A8265EACDF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18447" y="4222291"/>
            <a:ext cx="7070720" cy="210662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200"/>
              <a:t>Cloud Services</a:t>
            </a:r>
          </a:p>
          <a:p>
            <a:pPr lvl="1">
              <a:buFont typeface="Courier New" panose="05000000000000000000" pitchFamily="2" charset="2"/>
              <a:buChar char="o"/>
            </a:pPr>
            <a:r>
              <a:rPr lang="en-US" sz="1900"/>
              <a:t>Higher memory solutions to process entire dataset all at once</a:t>
            </a:r>
          </a:p>
          <a:p>
            <a:r>
              <a:rPr lang="en-US" sz="2200"/>
              <a:t>Columnar storage format</a:t>
            </a:r>
          </a:p>
          <a:p>
            <a:pPr lvl="1">
              <a:buFont typeface="Courier New" panose="05000000000000000000" pitchFamily="2" charset="2"/>
              <a:buChar char="o"/>
            </a:pPr>
            <a:r>
              <a:rPr lang="en-US" sz="1900"/>
              <a:t>Compress data even more by reducing the amount of memory taken up by User ID's</a:t>
            </a:r>
          </a:p>
          <a:p>
            <a:endParaRPr lang="en-US"/>
          </a:p>
        </p:txBody>
      </p:sp>
      <p:pic>
        <p:nvPicPr>
          <p:cNvPr id="10" name="Picture 9" descr="Reddit Logo and symbol, meaning, history, PNG, brand">
            <a:extLst>
              <a:ext uri="{FF2B5EF4-FFF2-40B4-BE49-F238E27FC236}">
                <a16:creationId xmlns:a16="http://schemas.microsoft.com/office/drawing/2014/main" id="{0D455DCE-2F74-EE76-CEF5-33B38D03F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7342" y="1969"/>
            <a:ext cx="787880" cy="107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06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2A10F-5EE8-ADB8-49CB-2EC4BB18B8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03388" y="4763"/>
            <a:ext cx="10488612" cy="119062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tx2"/>
                </a:solidFill>
                <a:cs typeface="Calibri Light"/>
              </a:rPr>
              <a:t>r/place 2023 Canvas</a:t>
            </a:r>
          </a:p>
        </p:txBody>
      </p:sp>
      <p:pic>
        <p:nvPicPr>
          <p:cNvPr id="8" name="Picture 7" descr="Reddit Logo and symbol, meaning, history, PNG, brand">
            <a:extLst>
              <a:ext uri="{FF2B5EF4-FFF2-40B4-BE49-F238E27FC236}">
                <a16:creationId xmlns:a16="http://schemas.microsoft.com/office/drawing/2014/main" id="{47A487E8-3578-640D-6FF6-92C29F6F1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14" y="59478"/>
            <a:ext cx="787880" cy="1074364"/>
          </a:xfrm>
          <a:prstGeom prst="rect">
            <a:avLst/>
          </a:prstGeom>
        </p:spPr>
      </p:pic>
      <p:pic>
        <p:nvPicPr>
          <p:cNvPr id="10" name="Picture 9" descr="A collage of many images&#10;&#10;Description automatically generated">
            <a:extLst>
              <a:ext uri="{FF2B5EF4-FFF2-40B4-BE49-F238E27FC236}">
                <a16:creationId xmlns:a16="http://schemas.microsoft.com/office/drawing/2014/main" id="{D5ED8ADB-53AB-AA5D-D1A9-1CAF36018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905" y="807527"/>
            <a:ext cx="8928339" cy="5947433"/>
          </a:xfrm>
          <a:prstGeom prst="rect">
            <a:avLst/>
          </a:prstGeom>
        </p:spPr>
      </p:pic>
      <p:pic>
        <p:nvPicPr>
          <p:cNvPr id="38" name="Picture 37" descr="Reddit Logo and symbol, meaning, history, PNG, brand">
            <a:extLst>
              <a:ext uri="{FF2B5EF4-FFF2-40B4-BE49-F238E27FC236}">
                <a16:creationId xmlns:a16="http://schemas.microsoft.com/office/drawing/2014/main" id="{58CC448B-4B73-8C01-E80F-EAC6AF0CE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342" y="1969"/>
            <a:ext cx="787880" cy="107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27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206D5B-A28A-63AF-8D34-46E8756BC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96ECE-BC25-E14D-9BE8-B0219BCDD4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03388" y="4763"/>
            <a:ext cx="10488612" cy="119062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tx2"/>
                </a:solidFill>
                <a:cs typeface="Calibri Light"/>
              </a:rPr>
              <a:t>r/place 2023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1366F-9589-E1C8-A3BD-95957772A0C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38800" y="1481138"/>
            <a:ext cx="6553200" cy="4949825"/>
          </a:xfrm>
        </p:spPr>
        <p:txBody>
          <a:bodyPr>
            <a:normAutofit/>
          </a:bodyPr>
          <a:lstStyle/>
          <a:p>
            <a:pPr>
              <a:buClr>
                <a:srgbClr val="FF5400"/>
              </a:buClr>
            </a:pPr>
            <a:r>
              <a:rPr lang="en-US" sz="2400"/>
              <a:t>A collaborative and interactive online art experiment hosted on Reddit</a:t>
            </a:r>
          </a:p>
          <a:p>
            <a:pPr>
              <a:buClr>
                <a:srgbClr val="FF5400"/>
              </a:buClr>
            </a:pPr>
            <a:r>
              <a:rPr lang="en-US" sz="2400"/>
              <a:t>Users could place colored pixels on a blank canvas, contributing a massive shared piece of artwork</a:t>
            </a:r>
          </a:p>
          <a:p>
            <a:pPr lvl="1">
              <a:buClr>
                <a:srgbClr val="FF5400"/>
              </a:buClr>
              <a:buFont typeface="Courier New" panose="05000000000000000000" pitchFamily="2" charset="2"/>
              <a:buChar char="o"/>
            </a:pPr>
            <a:r>
              <a:rPr lang="en-US" sz="2000"/>
              <a:t>Canvas was initially a white grid</a:t>
            </a:r>
          </a:p>
          <a:p>
            <a:pPr lvl="1">
              <a:buClr>
                <a:srgbClr val="FF5400"/>
              </a:buClr>
              <a:buFont typeface="Courier New" panose="05000000000000000000" pitchFamily="2" charset="2"/>
              <a:buChar char="o"/>
            </a:pPr>
            <a:r>
              <a:rPr lang="en-US" sz="2000"/>
              <a:t>Users could place a pixel every five minutes</a:t>
            </a:r>
          </a:p>
          <a:p>
            <a:pPr>
              <a:buClr>
                <a:srgbClr val="FF5400"/>
              </a:buClr>
            </a:pPr>
            <a:r>
              <a:rPr lang="en-US" sz="2400"/>
              <a:t>The result:</a:t>
            </a:r>
          </a:p>
          <a:p>
            <a:pPr lvl="1">
              <a:buClr>
                <a:srgbClr val="FF5400"/>
              </a:buClr>
              <a:buFont typeface="Courier New" panose="05000000000000000000" pitchFamily="2" charset="2"/>
              <a:buChar char="o"/>
            </a:pPr>
            <a:r>
              <a:rPr lang="en-US" sz="2000"/>
              <a:t>Wide variety of pixel art, memes, and patterns created from a collective effort (and bots...)</a:t>
            </a:r>
          </a:p>
          <a:p>
            <a:pPr>
              <a:buClr>
                <a:srgbClr val="FF5400"/>
              </a:buClr>
            </a:pPr>
            <a:endParaRPr lang="en-US"/>
          </a:p>
        </p:txBody>
      </p:sp>
      <p:pic>
        <p:nvPicPr>
          <p:cNvPr id="4" name="Picture 3" descr="r/place - r/place 2023 Data">
            <a:extLst>
              <a:ext uri="{FF2B5EF4-FFF2-40B4-BE49-F238E27FC236}">
                <a16:creationId xmlns:a16="http://schemas.microsoft.com/office/drawing/2014/main" id="{2A4A8F7E-C230-F14D-1475-E67719FBF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39" y="1842621"/>
            <a:ext cx="4756260" cy="3170839"/>
          </a:xfrm>
          <a:prstGeom prst="rect">
            <a:avLst/>
          </a:prstGeom>
          <a:ln w="12700">
            <a:noFill/>
          </a:ln>
        </p:spPr>
      </p:pic>
      <p:pic>
        <p:nvPicPr>
          <p:cNvPr id="6" name="Picture 5" descr="Reddit Logo and symbol, meaning, history, PNG, brand">
            <a:extLst>
              <a:ext uri="{FF2B5EF4-FFF2-40B4-BE49-F238E27FC236}">
                <a16:creationId xmlns:a16="http://schemas.microsoft.com/office/drawing/2014/main" id="{A28A6F6E-AC14-CBB4-A8F8-07AB958AE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59478"/>
            <a:ext cx="787880" cy="1074364"/>
          </a:xfrm>
          <a:prstGeom prst="rect">
            <a:avLst/>
          </a:prstGeom>
        </p:spPr>
      </p:pic>
      <p:pic>
        <p:nvPicPr>
          <p:cNvPr id="8" name="Picture 7" descr="Reddit Logo and symbol, meaning, history, PNG, brand">
            <a:extLst>
              <a:ext uri="{FF2B5EF4-FFF2-40B4-BE49-F238E27FC236}">
                <a16:creationId xmlns:a16="http://schemas.microsoft.com/office/drawing/2014/main" id="{65894DD6-D5D3-64E9-419F-5DBF32964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7342" y="1969"/>
            <a:ext cx="787880" cy="107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8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D14F38-DE19-F875-4B95-F163C6C42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>
                <a:solidFill>
                  <a:schemeClr val="accent1"/>
                </a:solidFill>
                <a:cs typeface="Calibri Light"/>
              </a:rPr>
              <a:t>Objectives</a:t>
            </a: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B8DF3-F525-EF86-92BB-1247705D7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4752" y="1717084"/>
            <a:ext cx="9416197" cy="4478497"/>
          </a:xfrm>
        </p:spPr>
        <p:txBody>
          <a:bodyPr anchor="t">
            <a:normAutofit/>
          </a:bodyPr>
          <a:lstStyle/>
          <a:p>
            <a:r>
              <a:rPr lang="en-US" sz="2400"/>
              <a:t>From the data:</a:t>
            </a:r>
          </a:p>
          <a:p>
            <a:pPr lvl="1">
              <a:buFont typeface="Courier New" panose="05000000000000000000" pitchFamily="2" charset="2"/>
              <a:buChar char="o"/>
            </a:pPr>
            <a:r>
              <a:rPr lang="en-US" sz="2400"/>
              <a:t>Create generally relevant statistics about r/place engagement</a:t>
            </a:r>
          </a:p>
          <a:p>
            <a:pPr lvl="1">
              <a:buFont typeface="Courier New" panose="05000000000000000000" pitchFamily="2" charset="2"/>
              <a:buChar char="o"/>
            </a:pPr>
            <a:r>
              <a:rPr lang="en-US" sz="2400"/>
              <a:t>Analyze the impact of bots, including what artwork the bots most affected</a:t>
            </a:r>
          </a:p>
          <a:p>
            <a:pPr lvl="2"/>
            <a:r>
              <a:rPr lang="en-US" sz="2200"/>
              <a:t>Method: Look at highest active users' average time difference between pixel placement.</a:t>
            </a:r>
          </a:p>
        </p:txBody>
      </p:sp>
      <p:pic>
        <p:nvPicPr>
          <p:cNvPr id="5" name="Picture 4" descr="Reddit Logo and symbol, meaning, history, PNG, brand">
            <a:extLst>
              <a:ext uri="{FF2B5EF4-FFF2-40B4-BE49-F238E27FC236}">
                <a16:creationId xmlns:a16="http://schemas.microsoft.com/office/drawing/2014/main" id="{4A3AFD80-3A65-4AEC-50D6-A1DDD6480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342" y="1969"/>
            <a:ext cx="787880" cy="107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69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FF0E-87A2-ED8D-2CD9-28BF5DA40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The Data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43A61-9F5D-7819-C940-CE5721ED1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8409" y="3649604"/>
            <a:ext cx="6281873" cy="1783977"/>
          </a:xfrm>
        </p:spPr>
        <p:txBody>
          <a:bodyPr>
            <a:normAutofit lnSpcReduction="10000"/>
          </a:bodyPr>
          <a:lstStyle/>
          <a:p>
            <a:r>
              <a:rPr lang="en-US" sz="2400"/>
              <a:t>Data provided by Reddit on r/place</a:t>
            </a:r>
          </a:p>
          <a:p>
            <a:pPr lvl="1">
              <a:buFont typeface="Courier New" panose="05000000000000000000" pitchFamily="2" charset="2"/>
              <a:buChar char="o"/>
            </a:pPr>
            <a:r>
              <a:rPr lang="en-US" sz="2000"/>
              <a:t>53 gzipped CSV files</a:t>
            </a:r>
          </a:p>
          <a:p>
            <a:pPr lvl="1">
              <a:buFont typeface="Courier New" panose="05000000000000000000" pitchFamily="2" charset="2"/>
              <a:buChar char="o"/>
            </a:pPr>
            <a:r>
              <a:rPr lang="en-US" sz="2000"/>
              <a:t>Roughly 26 GB</a:t>
            </a:r>
          </a:p>
          <a:p>
            <a:pPr lvl="1">
              <a:buFont typeface="Courier New" panose="05000000000000000000" pitchFamily="2" charset="2"/>
              <a:buChar char="o"/>
            </a:pPr>
            <a:r>
              <a:rPr lang="en-US" sz="2000"/>
              <a:t>~132 millions rows of data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F3AA09E-B444-38BA-FAED-2F4DD490B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" r="1" b="1"/>
          <a:stretch/>
        </p:blipFill>
        <p:spPr>
          <a:xfrm>
            <a:off x="4799606" y="487733"/>
            <a:ext cx="6705881" cy="3164374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</p:pic>
      <p:pic>
        <p:nvPicPr>
          <p:cNvPr id="6" name="Picture 5" descr="Reddit Logo and symbol, meaning, history, PNG, brand">
            <a:extLst>
              <a:ext uri="{FF2B5EF4-FFF2-40B4-BE49-F238E27FC236}">
                <a16:creationId xmlns:a16="http://schemas.microsoft.com/office/drawing/2014/main" id="{8C095C25-60DE-9A0E-700B-BA264D511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342" y="1969"/>
            <a:ext cx="787880" cy="107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90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53F22-EC0C-1496-488F-5823F9041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5466" y="122507"/>
            <a:ext cx="6230857" cy="1230570"/>
          </a:xfrm>
        </p:spPr>
        <p:txBody>
          <a:bodyPr anchor="t">
            <a:noAutofit/>
          </a:bodyPr>
          <a:lstStyle/>
          <a:p>
            <a:pPr algn="l"/>
            <a:r>
              <a:rPr lang="en-US" sz="3600">
                <a:solidFill>
                  <a:schemeClr val="accent1"/>
                </a:solidFill>
                <a:cs typeface="Calibri Light"/>
              </a:rPr>
              <a:t>Issues with Loading in the Data and our Solutions</a:t>
            </a:r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A0A7E-D53C-FBBA-726A-596938989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148" y="1827450"/>
            <a:ext cx="6123783" cy="3802762"/>
          </a:xfrm>
        </p:spPr>
        <p:txBody>
          <a:bodyPr anchor="t">
            <a:normAutofit/>
          </a:bodyPr>
          <a:lstStyle/>
          <a:p>
            <a:r>
              <a:rPr lang="en-US" sz="2000"/>
              <a:t>Storing 26 GB on local computer</a:t>
            </a:r>
          </a:p>
          <a:p>
            <a:pPr lvl="1"/>
            <a:r>
              <a:rPr lang="en-US" sz="1800"/>
              <a:t>Solution: Cal Poly OneDrive – 1 TB</a:t>
            </a:r>
          </a:p>
          <a:p>
            <a:r>
              <a:rPr lang="en-US" sz="2000"/>
              <a:t>Unzipping by hand</a:t>
            </a:r>
          </a:p>
          <a:p>
            <a:pPr lvl="1"/>
            <a:r>
              <a:rPr lang="en-US" sz="1800"/>
              <a:t>Solution: Small Python script</a:t>
            </a:r>
          </a:p>
          <a:p>
            <a:pPr lvl="2"/>
            <a:r>
              <a:rPr lang="en-US" sz="1600"/>
              <a:t>Advantage: Minimal local storage</a:t>
            </a:r>
          </a:p>
          <a:p>
            <a:pPr lvl="2"/>
            <a:r>
              <a:rPr lang="en-US" sz="1600"/>
              <a:t>Disadvantage: Run time</a:t>
            </a:r>
          </a:p>
          <a:p>
            <a:endParaRPr lang="en-US" sz="2400"/>
          </a:p>
          <a:p>
            <a:pPr lvl="1"/>
            <a:endParaRPr lang="en-US" sz="1400"/>
          </a:p>
        </p:txBody>
      </p:sp>
      <p:pic>
        <p:nvPicPr>
          <p:cNvPr id="6" name="Picture 5" descr="Reddit Logo and symbol, meaning, history, PNG, brand">
            <a:extLst>
              <a:ext uri="{FF2B5EF4-FFF2-40B4-BE49-F238E27FC236}">
                <a16:creationId xmlns:a16="http://schemas.microsoft.com/office/drawing/2014/main" id="{28A64984-C0A6-5EF2-F2AD-9521DDFE7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342" y="1969"/>
            <a:ext cx="787880" cy="107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53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17B0F6-4FF6-54F7-8771-BF5333B42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960120"/>
            <a:ext cx="3865695" cy="4171278"/>
          </a:xfrm>
        </p:spPr>
        <p:txBody>
          <a:bodyPr>
            <a:normAutofit/>
          </a:bodyPr>
          <a:lstStyle/>
          <a:p>
            <a:pPr algn="r"/>
            <a:r>
              <a:rPr lang="en-US" sz="4400">
                <a:solidFill>
                  <a:schemeClr val="tx1"/>
                </a:solidFill>
                <a:cs typeface="Calibri Light"/>
              </a:rPr>
              <a:t>Making the Data Smaller...</a:t>
            </a:r>
            <a:br>
              <a:rPr lang="en-US" sz="4400">
                <a:solidFill>
                  <a:schemeClr val="tx1"/>
                </a:solidFill>
                <a:cs typeface="Calibri Light"/>
              </a:rPr>
            </a:br>
            <a:r>
              <a:rPr lang="en-US" sz="4400">
                <a:solidFill>
                  <a:schemeClr val="tx1"/>
                </a:solidFill>
                <a:cs typeface="Calibri Light"/>
              </a:rPr>
              <a:t> 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E98D-EEB9-B1CA-60BF-8E1104B2D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64" y="960120"/>
            <a:ext cx="6345686" cy="474637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/>
              <a:t>Libraries used:</a:t>
            </a:r>
          </a:p>
          <a:p>
            <a:pPr lvl="1">
              <a:buFont typeface="Courier New" panose="05000000000000000000" pitchFamily="2" charset="2"/>
              <a:buChar char="o"/>
            </a:pPr>
            <a:r>
              <a:rPr lang="en-US" sz="2000"/>
              <a:t>Pandas and Polars</a:t>
            </a:r>
          </a:p>
          <a:p>
            <a:pPr lvl="2"/>
            <a:r>
              <a:rPr lang="en-US" sz="1800"/>
              <a:t>Data analysis and manipulation tools</a:t>
            </a:r>
          </a:p>
          <a:p>
            <a:pPr lvl="1">
              <a:buFont typeface="Courier New" panose="05000000000000000000" pitchFamily="2" charset="2"/>
              <a:buChar char="o"/>
            </a:pPr>
            <a:r>
              <a:rPr lang="en-US" sz="2000"/>
              <a:t>Parquet</a:t>
            </a:r>
          </a:p>
          <a:p>
            <a:pPr lvl="2"/>
            <a:r>
              <a:rPr lang="en-US" sz="1800"/>
              <a:t>Columnar data file format</a:t>
            </a:r>
          </a:p>
          <a:p>
            <a:pPr lvl="2"/>
            <a:r>
              <a:rPr lang="en-US" sz="1800"/>
              <a:t>Makes data storage more efficient and reduces file sizes</a:t>
            </a:r>
          </a:p>
          <a:p>
            <a:pPr lvl="1">
              <a:buFont typeface="Courier New" panose="05000000000000000000" pitchFamily="2" charset="2"/>
              <a:buChar char="o"/>
            </a:pPr>
            <a:r>
              <a:rPr lang="en-US" sz="2000" err="1"/>
              <a:t>Pyarrow</a:t>
            </a:r>
            <a:endParaRPr lang="en-US" sz="2000"/>
          </a:p>
          <a:p>
            <a:pPr lvl="2"/>
            <a:r>
              <a:rPr lang="en-US" sz="1800"/>
              <a:t>Library similar to Pandas, known for helping avoid keeping entire file in memory</a:t>
            </a:r>
          </a:p>
          <a:p>
            <a:pPr lvl="1">
              <a:buFont typeface="Courier New" panose="05000000000000000000" pitchFamily="2" charset="2"/>
              <a:buChar char="o"/>
            </a:pPr>
            <a:endParaRPr lang="en-US"/>
          </a:p>
        </p:txBody>
      </p:sp>
      <p:pic>
        <p:nvPicPr>
          <p:cNvPr id="9" name="Picture 8" descr="Reddit Logo and symbol, meaning, history, PNG, brand">
            <a:extLst>
              <a:ext uri="{FF2B5EF4-FFF2-40B4-BE49-F238E27FC236}">
                <a16:creationId xmlns:a16="http://schemas.microsoft.com/office/drawing/2014/main" id="{5EA01531-9776-7E91-0F2A-932887AB8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7342" y="1969"/>
            <a:ext cx="787880" cy="107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70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6B8A9-3DE2-CDD1-8725-B12B467E9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Processing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03F9-FEE2-D91D-16E7-79BEF83FC8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800"/>
              <a:t>Daniel’s 8 GB </a:t>
            </a:r>
            <a:r>
              <a:rPr lang="en-US" sz="2800" err="1"/>
              <a:t>Macbook</a:t>
            </a:r>
            <a:endParaRPr lang="en-US" sz="2800"/>
          </a:p>
          <a:p>
            <a:pPr lvl="1"/>
            <a:r>
              <a:rPr lang="en-US" sz="2400"/>
              <a:t>Couldn’t listen to music while running statistics</a:t>
            </a:r>
          </a:p>
          <a:p>
            <a:pPr lvl="1"/>
            <a:r>
              <a:rPr lang="en-US" sz="2400"/>
              <a:t>Successfully output single top modified pixel after 4 min.</a:t>
            </a:r>
          </a:p>
          <a:p>
            <a:pPr lvl="1"/>
            <a:r>
              <a:rPr lang="en-US" sz="2400"/>
              <a:t>Cores crashed after 8 minutes trying to group by users</a:t>
            </a:r>
          </a:p>
          <a:p>
            <a:pPr lvl="1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B576BC-9881-6A06-10ED-21E570FA1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0878" y="4393906"/>
            <a:ext cx="6272022" cy="238358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800"/>
              <a:t>Toby’s 32 GB PC</a:t>
            </a:r>
          </a:p>
          <a:p>
            <a:pPr lvl="1"/>
            <a:r>
              <a:rPr lang="en-US" sz="2400"/>
              <a:t>Better able to handle summary statistics</a:t>
            </a:r>
          </a:p>
          <a:p>
            <a:pPr lvl="1"/>
            <a:r>
              <a:rPr lang="en-US" sz="2400"/>
              <a:t>Group </a:t>
            </a:r>
            <a:r>
              <a:rPr lang="en-US" sz="2400" err="1"/>
              <a:t>by’s</a:t>
            </a:r>
            <a:r>
              <a:rPr lang="en-US" sz="2400"/>
              <a:t> worked for top 100 pixels and 1000 users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6" name="Picture 5" descr="Reddit Logo and symbol, meaning, history, PNG, brand">
            <a:extLst>
              <a:ext uri="{FF2B5EF4-FFF2-40B4-BE49-F238E27FC236}">
                <a16:creationId xmlns:a16="http://schemas.microsoft.com/office/drawing/2014/main" id="{4050E320-28DF-92D7-F938-F30E3FE01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7342" y="1969"/>
            <a:ext cx="787880" cy="107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12085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Application>Microsoft Office PowerPoint</Application>
  <PresentationFormat>Widescreen</PresentationFormat>
  <Slides>21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Atlas</vt:lpstr>
      <vt:lpstr>  An Analysis of Eventstream Data</vt:lpstr>
      <vt:lpstr>01</vt:lpstr>
      <vt:lpstr>r/place 2023 Canvas</vt:lpstr>
      <vt:lpstr>r/place 2023</vt:lpstr>
      <vt:lpstr>Objectives</vt:lpstr>
      <vt:lpstr>The Data</vt:lpstr>
      <vt:lpstr>Issues with Loading in the Data and our Solutions</vt:lpstr>
      <vt:lpstr>Making the Data Smaller...  </vt:lpstr>
      <vt:lpstr>Processing Problems</vt:lpstr>
      <vt:lpstr>PowerPoint Presentation</vt:lpstr>
      <vt:lpstr>PowerPoint Presentation</vt:lpstr>
      <vt:lpstr>PowerPoint Presentation</vt:lpstr>
      <vt:lpstr>Cut down to Top 25 Most Active Users</vt:lpstr>
      <vt:lpstr>Bots?</vt:lpstr>
      <vt:lpstr>PowerPoint Presentation</vt:lpstr>
      <vt:lpstr>PowerPoint Presentation</vt:lpstr>
      <vt:lpstr>PowerPoint Presentation</vt:lpstr>
      <vt:lpstr> 18:14:00  to  18:15:50</vt:lpstr>
      <vt:lpstr>45910 ‘users’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</cp:revision>
  <dcterms:created xsi:type="dcterms:W3CDTF">2024-01-31T15:39:45Z</dcterms:created>
  <dcterms:modified xsi:type="dcterms:W3CDTF">2024-01-31T20:16:50Z</dcterms:modified>
</cp:coreProperties>
</file>